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Abel"/>
      <p:regular r:id="rId27"/>
    </p:embeddedFont>
    <p:embeddedFont>
      <p:font typeface="Passion One"/>
      <p:regular r:id="rId28"/>
      <p:bold r:id="rId29"/>
    </p:embeddedFont>
    <p:embeddedFont>
      <p:font typeface="Space Grotesk"/>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assionOne-regular.fntdata"/><Relationship Id="rId27" Type="http://schemas.openxmlformats.org/officeDocument/2006/relationships/font" Target="fonts/Abel-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assionOne-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SpaceGrotesk-bold.fntdata"/><Relationship Id="rId30" Type="http://schemas.openxmlformats.org/officeDocument/2006/relationships/font" Target="fonts/SpaceGrotesk-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963c2723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963c2723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82365871c2ab805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82365871c2ab805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7da5f89777_0_9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7da5f89777_0_9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682365871c2ab80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82365871c2ab8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963c2723ba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963c2723ba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d084abe5622e62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d084abe5622e62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7da5f8977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7da5f8977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d084abe5622e62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d084abe5622e62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682365871c2ab80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82365871c2ab80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b2de27b6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b2de27b6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7da5f89777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7da5f89777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d9542ac2d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d9542ac2d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ad800c013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ad800c013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674dfa54993486b_1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674dfa54993486b_1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784fe968e7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784fe968e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76ca022a17a80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76ca022a17a80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682365871c2ab805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82365871c2ab80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76ca022a17a80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76ca022a17a80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045e1811dfbf4b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045e1811dfbf4b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45e1811dfbf4b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045e1811dfbf4b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045e1811dfbf4b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045e1811dfbf4b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674dfa54993486b_1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674dfa54993486b_1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99600" y="1126725"/>
            <a:ext cx="5015700" cy="2419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000000"/>
              </a:buClr>
              <a:buSzPts val="3600"/>
              <a:buNone/>
              <a:defRPr sz="5400">
                <a:solidFill>
                  <a:srgbClr val="000000"/>
                </a:solidFill>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11" name="Google Shape;11;p2"/>
          <p:cNvSpPr txBox="1"/>
          <p:nvPr>
            <p:ph idx="1" type="subTitle"/>
          </p:nvPr>
        </p:nvSpPr>
        <p:spPr>
          <a:xfrm>
            <a:off x="775850" y="3404350"/>
            <a:ext cx="4188000" cy="32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400"/>
              <a:buFont typeface="Abel"/>
              <a:buNone/>
              <a:defRPr>
                <a:solidFill>
                  <a:srgbClr val="000000"/>
                </a:solidFill>
                <a:latin typeface="Abel"/>
                <a:ea typeface="Abel"/>
                <a:cs typeface="Abel"/>
                <a:sym typeface="Abel"/>
              </a:defRPr>
            </a:lvl1pPr>
            <a:lvl2pPr lvl="1"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2pPr>
            <a:lvl3pPr lvl="2"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3pPr>
            <a:lvl4pPr lvl="3"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4pPr>
            <a:lvl5pPr lvl="4"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5pPr>
            <a:lvl6pPr lvl="5"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6pPr>
            <a:lvl7pPr lvl="6"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7pPr>
            <a:lvl8pPr lvl="7"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8pPr>
            <a:lvl9pPr lvl="8" rtl="0" algn="ctr">
              <a:lnSpc>
                <a:spcPct val="100000"/>
              </a:lnSpc>
              <a:spcBef>
                <a:spcPts val="0"/>
              </a:spcBef>
              <a:spcAft>
                <a:spcPts val="0"/>
              </a:spcAft>
              <a:buClr>
                <a:srgbClr val="000000"/>
              </a:buClr>
              <a:buSzPts val="1400"/>
              <a:buFont typeface="Abel"/>
              <a:buNone/>
              <a:defRPr sz="1400">
                <a:solidFill>
                  <a:srgbClr val="000000"/>
                </a:solidFill>
                <a:latin typeface="Abel"/>
                <a:ea typeface="Abel"/>
                <a:cs typeface="Abel"/>
                <a:sym typeface="Abel"/>
              </a:defRPr>
            </a:lvl9pPr>
          </a:lstStyle>
          <a:p/>
        </p:txBody>
      </p:sp>
      <p:sp>
        <p:nvSpPr>
          <p:cNvPr id="12" name="Google Shape;12;p2"/>
          <p:cNvSpPr/>
          <p:nvPr/>
        </p:nvSpPr>
        <p:spPr>
          <a:xfrm flipH="1" rot="8736882">
            <a:off x="-498926" y="-349026"/>
            <a:ext cx="5015997" cy="1588326"/>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64125" y="1559075"/>
            <a:ext cx="9651220" cy="3056079"/>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4330118" y="3840552"/>
            <a:ext cx="5190088" cy="1606452"/>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703575" y="1487125"/>
            <a:ext cx="5276700" cy="1963500"/>
          </a:xfrm>
          <a:prstGeom prst="rect">
            <a:avLst/>
          </a:prstGeom>
        </p:spPr>
        <p:txBody>
          <a:bodyPr anchorCtr="0" anchor="b" bIns="91425" lIns="91425" spcFirstLastPara="1" rIns="91425" wrap="square" tIns="91425">
            <a:noAutofit/>
          </a:bodyPr>
          <a:lstStyle>
            <a:lvl1pPr lvl="0">
              <a:spcBef>
                <a:spcPts val="0"/>
              </a:spcBef>
              <a:spcAft>
                <a:spcPts val="0"/>
              </a:spcAft>
              <a:buSzPts val="10000"/>
              <a:buNone/>
              <a:defRPr sz="10000"/>
            </a:lvl1pPr>
            <a:lvl2pPr lvl="1">
              <a:spcBef>
                <a:spcPts val="0"/>
              </a:spcBef>
              <a:spcAft>
                <a:spcPts val="0"/>
              </a:spcAft>
              <a:buSzPts val="10000"/>
              <a:buNone/>
              <a:defRPr sz="10000"/>
            </a:lvl2pPr>
            <a:lvl3pPr lvl="2">
              <a:spcBef>
                <a:spcPts val="0"/>
              </a:spcBef>
              <a:spcAft>
                <a:spcPts val="0"/>
              </a:spcAft>
              <a:buSzPts val="10000"/>
              <a:buNone/>
              <a:defRPr sz="10000"/>
            </a:lvl3pPr>
            <a:lvl4pPr lvl="3">
              <a:spcBef>
                <a:spcPts val="0"/>
              </a:spcBef>
              <a:spcAft>
                <a:spcPts val="0"/>
              </a:spcAft>
              <a:buSzPts val="10000"/>
              <a:buNone/>
              <a:defRPr sz="10000"/>
            </a:lvl4pPr>
            <a:lvl5pPr lvl="4">
              <a:spcBef>
                <a:spcPts val="0"/>
              </a:spcBef>
              <a:spcAft>
                <a:spcPts val="0"/>
              </a:spcAft>
              <a:buSzPts val="10000"/>
              <a:buNone/>
              <a:defRPr sz="10000"/>
            </a:lvl5pPr>
            <a:lvl6pPr lvl="5">
              <a:spcBef>
                <a:spcPts val="0"/>
              </a:spcBef>
              <a:spcAft>
                <a:spcPts val="0"/>
              </a:spcAft>
              <a:buSzPts val="10000"/>
              <a:buNone/>
              <a:defRPr sz="10000"/>
            </a:lvl6pPr>
            <a:lvl7pPr lvl="6">
              <a:spcBef>
                <a:spcPts val="0"/>
              </a:spcBef>
              <a:spcAft>
                <a:spcPts val="0"/>
              </a:spcAft>
              <a:buSzPts val="10000"/>
              <a:buNone/>
              <a:defRPr sz="10000"/>
            </a:lvl7pPr>
            <a:lvl8pPr lvl="7">
              <a:spcBef>
                <a:spcPts val="0"/>
              </a:spcBef>
              <a:spcAft>
                <a:spcPts val="0"/>
              </a:spcAft>
              <a:buSzPts val="10000"/>
              <a:buNone/>
              <a:defRPr sz="10000"/>
            </a:lvl8pPr>
            <a:lvl9pPr lvl="8">
              <a:spcBef>
                <a:spcPts val="0"/>
              </a:spcBef>
              <a:spcAft>
                <a:spcPts val="0"/>
              </a:spcAft>
              <a:buSzPts val="10000"/>
              <a:buNone/>
              <a:defRPr sz="10000"/>
            </a:lvl9pPr>
          </a:lstStyle>
          <a:p>
            <a:r>
              <a:t>xx%</a:t>
            </a:r>
          </a:p>
        </p:txBody>
      </p:sp>
      <p:sp>
        <p:nvSpPr>
          <p:cNvPr id="56" name="Google Shape;56;p11"/>
          <p:cNvSpPr txBox="1"/>
          <p:nvPr>
            <p:ph idx="1" type="body"/>
          </p:nvPr>
        </p:nvSpPr>
        <p:spPr>
          <a:xfrm>
            <a:off x="3703575" y="3104600"/>
            <a:ext cx="5276700" cy="1300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57" name="Google Shape;57;p11"/>
          <p:cNvSpPr/>
          <p:nvPr/>
        </p:nvSpPr>
        <p:spPr>
          <a:xfrm flipH="1" rot="10800000">
            <a:off x="-390374" y="4065274"/>
            <a:ext cx="2809825" cy="1197452"/>
          </a:xfrm>
          <a:custGeom>
            <a:rect b="b" l="l" r="r" t="t"/>
            <a:pathLst>
              <a:path extrusionOk="0" h="114836" w="269463">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rot="-8736882">
            <a:off x="4492174" y="-6126"/>
            <a:ext cx="5015997" cy="1588326"/>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9" name="Shape 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4">
    <p:bg>
      <p:bgPr>
        <a:solidFill>
          <a:schemeClr val="lt1"/>
        </a:solidFill>
      </p:bgPr>
    </p:bg>
    <p:spTree>
      <p:nvGrpSpPr>
        <p:cNvPr id="60" name="Shape 60"/>
        <p:cNvGrpSpPr/>
        <p:nvPr/>
      </p:nvGrpSpPr>
      <p:grpSpPr>
        <a:xfrm>
          <a:off x="0" y="0"/>
          <a:ext cx="0" cy="0"/>
          <a:chOff x="0" y="0"/>
          <a:chExt cx="0" cy="0"/>
        </a:xfrm>
      </p:grpSpPr>
      <p:sp>
        <p:nvSpPr>
          <p:cNvPr id="61" name="Google Shape;61;p13"/>
          <p:cNvSpPr txBox="1"/>
          <p:nvPr>
            <p:ph type="ctrTitle"/>
          </p:nvPr>
        </p:nvSpPr>
        <p:spPr>
          <a:xfrm>
            <a:off x="713000" y="1667150"/>
            <a:ext cx="2399700" cy="3204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2" name="Google Shape;62;p13"/>
          <p:cNvSpPr txBox="1"/>
          <p:nvPr>
            <p:ph idx="2" type="ctrTitle"/>
          </p:nvPr>
        </p:nvSpPr>
        <p:spPr>
          <a:xfrm>
            <a:off x="713000" y="3491980"/>
            <a:ext cx="2399700" cy="3204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3" name="Google Shape;63;p13"/>
          <p:cNvSpPr txBox="1"/>
          <p:nvPr>
            <p:ph idx="3" type="ctrTitle"/>
          </p:nvPr>
        </p:nvSpPr>
        <p:spPr>
          <a:xfrm>
            <a:off x="2791238" y="1667150"/>
            <a:ext cx="2399700" cy="3204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4" name="Google Shape;64;p13"/>
          <p:cNvSpPr txBox="1"/>
          <p:nvPr>
            <p:ph idx="4" type="ctrTitle"/>
          </p:nvPr>
        </p:nvSpPr>
        <p:spPr>
          <a:xfrm>
            <a:off x="2791238" y="3491980"/>
            <a:ext cx="2399700" cy="320400"/>
          </a:xfrm>
          <a:prstGeom prst="rect">
            <a:avLst/>
          </a:prstGeom>
        </p:spPr>
        <p:txBody>
          <a:bodyPr anchorCtr="0" anchor="b"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65" name="Google Shape;65;p13"/>
          <p:cNvSpPr txBox="1"/>
          <p:nvPr>
            <p:ph idx="1" type="subTitle"/>
          </p:nvPr>
        </p:nvSpPr>
        <p:spPr>
          <a:xfrm>
            <a:off x="713000" y="1913403"/>
            <a:ext cx="2022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66" name="Google Shape;66;p13"/>
          <p:cNvSpPr txBox="1"/>
          <p:nvPr>
            <p:ph idx="5" type="subTitle"/>
          </p:nvPr>
        </p:nvSpPr>
        <p:spPr>
          <a:xfrm>
            <a:off x="713000" y="3735999"/>
            <a:ext cx="2022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67" name="Google Shape;67;p13"/>
          <p:cNvSpPr txBox="1"/>
          <p:nvPr>
            <p:ph idx="6" type="subTitle"/>
          </p:nvPr>
        </p:nvSpPr>
        <p:spPr>
          <a:xfrm>
            <a:off x="2791238" y="1913403"/>
            <a:ext cx="2022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68" name="Google Shape;68;p13"/>
          <p:cNvSpPr txBox="1"/>
          <p:nvPr>
            <p:ph idx="7" type="subTitle"/>
          </p:nvPr>
        </p:nvSpPr>
        <p:spPr>
          <a:xfrm>
            <a:off x="2791238" y="3735998"/>
            <a:ext cx="2022900" cy="50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Font typeface="Abel"/>
              <a:buNone/>
              <a:defRPr sz="1400">
                <a:solidFill>
                  <a:schemeClr val="dk1"/>
                </a:solidFill>
                <a:latin typeface="Abel"/>
                <a:ea typeface="Abel"/>
                <a:cs typeface="Abel"/>
                <a:sym typeface="Abel"/>
              </a:defRPr>
            </a:lvl1pPr>
            <a:lvl2pPr lvl="1"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69" name="Google Shape;69;p13"/>
          <p:cNvSpPr txBox="1"/>
          <p:nvPr>
            <p:ph hasCustomPrompt="1" idx="8" type="title"/>
          </p:nvPr>
        </p:nvSpPr>
        <p:spPr>
          <a:xfrm>
            <a:off x="758308" y="827325"/>
            <a:ext cx="1133400" cy="678000"/>
          </a:xfrm>
          <a:prstGeom prst="rect">
            <a:avLst/>
          </a:prstGeom>
        </p:spPr>
        <p:txBody>
          <a:bodyPr anchorCtr="0" anchor="b" bIns="91425" lIns="91425" spcFirstLastPara="1" rIns="91425" wrap="square" tIns="91425">
            <a:noAutofit/>
          </a:bodyPr>
          <a:lstStyle>
            <a:lvl1pPr lvl="0" rtl="0">
              <a:spcBef>
                <a:spcPts val="0"/>
              </a:spcBef>
              <a:spcAft>
                <a:spcPts val="0"/>
              </a:spcAft>
              <a:buSzPts val="2700"/>
              <a:buNone/>
              <a:defRPr sz="27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a:r>
              <a:t>xx%</a:t>
            </a:r>
          </a:p>
        </p:txBody>
      </p:sp>
      <p:sp>
        <p:nvSpPr>
          <p:cNvPr id="70" name="Google Shape;70;p13"/>
          <p:cNvSpPr txBox="1"/>
          <p:nvPr>
            <p:ph hasCustomPrompt="1" idx="9" type="title"/>
          </p:nvPr>
        </p:nvSpPr>
        <p:spPr>
          <a:xfrm>
            <a:off x="2834901" y="827325"/>
            <a:ext cx="1133400" cy="678000"/>
          </a:xfrm>
          <a:prstGeom prst="rect">
            <a:avLst/>
          </a:prstGeom>
        </p:spPr>
        <p:txBody>
          <a:bodyPr anchorCtr="0" anchor="b" bIns="91425" lIns="91425" spcFirstLastPara="1" rIns="91425" wrap="square" tIns="91425">
            <a:noAutofit/>
          </a:bodyPr>
          <a:lstStyle>
            <a:lvl1pPr lvl="0" rtl="0">
              <a:spcBef>
                <a:spcPts val="0"/>
              </a:spcBef>
              <a:spcAft>
                <a:spcPts val="0"/>
              </a:spcAft>
              <a:buSzPts val="2700"/>
              <a:buNone/>
              <a:defRPr sz="27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a:r>
              <a:t>xx%</a:t>
            </a:r>
          </a:p>
        </p:txBody>
      </p:sp>
      <p:sp>
        <p:nvSpPr>
          <p:cNvPr id="71" name="Google Shape;71;p13"/>
          <p:cNvSpPr txBox="1"/>
          <p:nvPr>
            <p:ph hasCustomPrompt="1" idx="13" type="title"/>
          </p:nvPr>
        </p:nvSpPr>
        <p:spPr>
          <a:xfrm>
            <a:off x="748783" y="2663725"/>
            <a:ext cx="1133400" cy="678000"/>
          </a:xfrm>
          <a:prstGeom prst="rect">
            <a:avLst/>
          </a:prstGeom>
        </p:spPr>
        <p:txBody>
          <a:bodyPr anchorCtr="0" anchor="b" bIns="91425" lIns="91425" spcFirstLastPara="1" rIns="91425" wrap="square" tIns="91425">
            <a:noAutofit/>
          </a:bodyPr>
          <a:lstStyle>
            <a:lvl1pPr lvl="0" rtl="0">
              <a:spcBef>
                <a:spcPts val="0"/>
              </a:spcBef>
              <a:spcAft>
                <a:spcPts val="0"/>
              </a:spcAft>
              <a:buSzPts val="2700"/>
              <a:buNone/>
              <a:defRPr sz="27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a:r>
              <a:t>xx%</a:t>
            </a:r>
          </a:p>
        </p:txBody>
      </p:sp>
      <p:sp>
        <p:nvSpPr>
          <p:cNvPr id="72" name="Google Shape;72;p13"/>
          <p:cNvSpPr txBox="1"/>
          <p:nvPr>
            <p:ph hasCustomPrompt="1" idx="14" type="title"/>
          </p:nvPr>
        </p:nvSpPr>
        <p:spPr>
          <a:xfrm>
            <a:off x="2831715" y="2663725"/>
            <a:ext cx="1133400" cy="678000"/>
          </a:xfrm>
          <a:prstGeom prst="rect">
            <a:avLst/>
          </a:prstGeom>
        </p:spPr>
        <p:txBody>
          <a:bodyPr anchorCtr="0" anchor="b" bIns="91425" lIns="91425" spcFirstLastPara="1" rIns="91425" wrap="square" tIns="91425">
            <a:noAutofit/>
          </a:bodyPr>
          <a:lstStyle>
            <a:lvl1pPr lvl="0" rtl="0">
              <a:spcBef>
                <a:spcPts val="0"/>
              </a:spcBef>
              <a:spcAft>
                <a:spcPts val="0"/>
              </a:spcAft>
              <a:buSzPts val="2700"/>
              <a:buNone/>
              <a:defRPr sz="2700"/>
            </a:lvl1pPr>
            <a:lvl2pPr lvl="1" rtl="0" algn="ctr">
              <a:spcBef>
                <a:spcPts val="0"/>
              </a:spcBef>
              <a:spcAft>
                <a:spcPts val="0"/>
              </a:spcAft>
              <a:buSzPts val="2700"/>
              <a:buNone/>
              <a:defRPr sz="2700"/>
            </a:lvl2pPr>
            <a:lvl3pPr lvl="2" rtl="0" algn="ctr">
              <a:spcBef>
                <a:spcPts val="0"/>
              </a:spcBef>
              <a:spcAft>
                <a:spcPts val="0"/>
              </a:spcAft>
              <a:buSzPts val="2700"/>
              <a:buNone/>
              <a:defRPr sz="2700"/>
            </a:lvl3pPr>
            <a:lvl4pPr lvl="3" rtl="0" algn="ctr">
              <a:spcBef>
                <a:spcPts val="0"/>
              </a:spcBef>
              <a:spcAft>
                <a:spcPts val="0"/>
              </a:spcAft>
              <a:buSzPts val="2700"/>
              <a:buNone/>
              <a:defRPr sz="2700"/>
            </a:lvl4pPr>
            <a:lvl5pPr lvl="4" rtl="0" algn="ctr">
              <a:spcBef>
                <a:spcPts val="0"/>
              </a:spcBef>
              <a:spcAft>
                <a:spcPts val="0"/>
              </a:spcAft>
              <a:buSzPts val="2700"/>
              <a:buNone/>
              <a:defRPr sz="2700"/>
            </a:lvl5pPr>
            <a:lvl6pPr lvl="5" rtl="0" algn="ctr">
              <a:spcBef>
                <a:spcPts val="0"/>
              </a:spcBef>
              <a:spcAft>
                <a:spcPts val="0"/>
              </a:spcAft>
              <a:buSzPts val="2700"/>
              <a:buNone/>
              <a:defRPr sz="2700"/>
            </a:lvl6pPr>
            <a:lvl7pPr lvl="6" rtl="0" algn="ctr">
              <a:spcBef>
                <a:spcPts val="0"/>
              </a:spcBef>
              <a:spcAft>
                <a:spcPts val="0"/>
              </a:spcAft>
              <a:buSzPts val="2700"/>
              <a:buNone/>
              <a:defRPr sz="2700"/>
            </a:lvl7pPr>
            <a:lvl8pPr lvl="7" rtl="0" algn="ctr">
              <a:spcBef>
                <a:spcPts val="0"/>
              </a:spcBef>
              <a:spcAft>
                <a:spcPts val="0"/>
              </a:spcAft>
              <a:buSzPts val="2700"/>
              <a:buNone/>
              <a:defRPr sz="2700"/>
            </a:lvl8pPr>
            <a:lvl9pPr lvl="8" rtl="0" algn="ctr">
              <a:spcBef>
                <a:spcPts val="0"/>
              </a:spcBef>
              <a:spcAft>
                <a:spcPts val="0"/>
              </a:spcAft>
              <a:buSzPts val="2700"/>
              <a:buNone/>
              <a:defRPr sz="2700"/>
            </a:lvl9pPr>
          </a:lstStyle>
          <a:p>
            <a:r>
              <a:t>xx%</a:t>
            </a:r>
          </a:p>
        </p:txBody>
      </p:sp>
      <p:sp>
        <p:nvSpPr>
          <p:cNvPr id="73" name="Google Shape;73;p13"/>
          <p:cNvSpPr/>
          <p:nvPr/>
        </p:nvSpPr>
        <p:spPr>
          <a:xfrm rot="2700000">
            <a:off x="7224020" y="-656207"/>
            <a:ext cx="1782875" cy="1576988"/>
          </a:xfrm>
          <a:custGeom>
            <a:rect b="b" l="l" r="r" t="t"/>
            <a:pathLst>
              <a:path extrusionOk="0" h="77330" w="87426">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2634924" y="3544642"/>
            <a:ext cx="6795434" cy="2103344"/>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rot="1814453">
            <a:off x="503665" y="-33161"/>
            <a:ext cx="8881273" cy="2812274"/>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21">
    <p:spTree>
      <p:nvGrpSpPr>
        <p:cNvPr id="76" name="Shape 76"/>
        <p:cNvGrpSpPr/>
        <p:nvPr/>
      </p:nvGrpSpPr>
      <p:grpSpPr>
        <a:xfrm>
          <a:off x="0" y="0"/>
          <a:ext cx="0" cy="0"/>
          <a:chOff x="0" y="0"/>
          <a:chExt cx="0" cy="0"/>
        </a:xfrm>
      </p:grpSpPr>
      <p:sp>
        <p:nvSpPr>
          <p:cNvPr id="77" name="Google Shape;77;p14"/>
          <p:cNvSpPr txBox="1"/>
          <p:nvPr>
            <p:ph type="title"/>
          </p:nvPr>
        </p:nvSpPr>
        <p:spPr>
          <a:xfrm>
            <a:off x="698700" y="587324"/>
            <a:ext cx="7746600" cy="5511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4"/>
          <p:cNvSpPr/>
          <p:nvPr/>
        </p:nvSpPr>
        <p:spPr>
          <a:xfrm>
            <a:off x="3076727" y="957424"/>
            <a:ext cx="6144051" cy="4465442"/>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523724" y="-354326"/>
            <a:ext cx="2809825" cy="1197452"/>
          </a:xfrm>
          <a:custGeom>
            <a:rect b="b" l="l" r="r" t="t"/>
            <a:pathLst>
              <a:path extrusionOk="0" h="114836" w="269463">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6">
    <p:bg>
      <p:bgPr>
        <a:solidFill>
          <a:schemeClr val="lt1"/>
        </a:solidFill>
      </p:bgPr>
    </p:bg>
    <p:spTree>
      <p:nvGrpSpPr>
        <p:cNvPr id="80" name="Shape 80"/>
        <p:cNvGrpSpPr/>
        <p:nvPr/>
      </p:nvGrpSpPr>
      <p:grpSpPr>
        <a:xfrm>
          <a:off x="0" y="0"/>
          <a:ext cx="0" cy="0"/>
          <a:chOff x="0" y="0"/>
          <a:chExt cx="0" cy="0"/>
        </a:xfrm>
      </p:grpSpPr>
      <p:sp>
        <p:nvSpPr>
          <p:cNvPr id="81" name="Google Shape;81;p15"/>
          <p:cNvSpPr txBox="1"/>
          <p:nvPr>
            <p:ph idx="1" type="subTitle"/>
          </p:nvPr>
        </p:nvSpPr>
        <p:spPr>
          <a:xfrm>
            <a:off x="2426550" y="1772650"/>
            <a:ext cx="4290900" cy="1618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1pPr>
            <a:lvl2pPr lvl="1"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2pPr>
            <a:lvl3pPr lvl="2"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3pPr>
            <a:lvl4pPr lvl="3"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4pPr>
            <a:lvl5pPr lvl="4"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5pPr>
            <a:lvl6pPr lvl="5"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6pPr>
            <a:lvl7pPr lvl="6"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7pPr>
            <a:lvl8pPr lvl="7"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8pPr>
            <a:lvl9pPr lvl="8" rtl="0" algn="ctr">
              <a:lnSpc>
                <a:spcPct val="100000"/>
              </a:lnSpc>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9pPr>
          </a:lstStyle>
          <a:p/>
        </p:txBody>
      </p:sp>
      <p:sp>
        <p:nvSpPr>
          <p:cNvPr id="82" name="Google Shape;82;p15"/>
          <p:cNvSpPr txBox="1"/>
          <p:nvPr>
            <p:ph type="title"/>
          </p:nvPr>
        </p:nvSpPr>
        <p:spPr>
          <a:xfrm>
            <a:off x="2901600" y="3279875"/>
            <a:ext cx="3340800" cy="44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Font typeface="Abel"/>
              <a:buNone/>
              <a:defRPr b="1" sz="2000">
                <a:latin typeface="Abel"/>
                <a:ea typeface="Abel"/>
                <a:cs typeface="Abel"/>
                <a:sym typeface="Abel"/>
              </a:defRPr>
            </a:lvl1pPr>
            <a:lvl2pPr lvl="1" rtl="0" algn="ctr">
              <a:spcBef>
                <a:spcPts val="0"/>
              </a:spcBef>
              <a:spcAft>
                <a:spcPts val="0"/>
              </a:spcAft>
              <a:buSzPts val="2000"/>
              <a:buFont typeface="Abel"/>
              <a:buNone/>
              <a:defRPr b="1" sz="2000">
                <a:latin typeface="Abel"/>
                <a:ea typeface="Abel"/>
                <a:cs typeface="Abel"/>
                <a:sym typeface="Abel"/>
              </a:defRPr>
            </a:lvl2pPr>
            <a:lvl3pPr lvl="2" rtl="0" algn="ctr">
              <a:spcBef>
                <a:spcPts val="0"/>
              </a:spcBef>
              <a:spcAft>
                <a:spcPts val="0"/>
              </a:spcAft>
              <a:buSzPts val="2000"/>
              <a:buFont typeface="Abel"/>
              <a:buNone/>
              <a:defRPr b="1" sz="2000">
                <a:latin typeface="Abel"/>
                <a:ea typeface="Abel"/>
                <a:cs typeface="Abel"/>
                <a:sym typeface="Abel"/>
              </a:defRPr>
            </a:lvl3pPr>
            <a:lvl4pPr lvl="3" rtl="0" algn="ctr">
              <a:spcBef>
                <a:spcPts val="0"/>
              </a:spcBef>
              <a:spcAft>
                <a:spcPts val="0"/>
              </a:spcAft>
              <a:buSzPts val="2000"/>
              <a:buFont typeface="Abel"/>
              <a:buNone/>
              <a:defRPr b="1" sz="2000">
                <a:latin typeface="Abel"/>
                <a:ea typeface="Abel"/>
                <a:cs typeface="Abel"/>
                <a:sym typeface="Abel"/>
              </a:defRPr>
            </a:lvl4pPr>
            <a:lvl5pPr lvl="4" rtl="0" algn="ctr">
              <a:spcBef>
                <a:spcPts val="0"/>
              </a:spcBef>
              <a:spcAft>
                <a:spcPts val="0"/>
              </a:spcAft>
              <a:buSzPts val="2000"/>
              <a:buFont typeface="Abel"/>
              <a:buNone/>
              <a:defRPr b="1" sz="2000">
                <a:latin typeface="Abel"/>
                <a:ea typeface="Abel"/>
                <a:cs typeface="Abel"/>
                <a:sym typeface="Abel"/>
              </a:defRPr>
            </a:lvl5pPr>
            <a:lvl6pPr lvl="5" rtl="0" algn="ctr">
              <a:spcBef>
                <a:spcPts val="0"/>
              </a:spcBef>
              <a:spcAft>
                <a:spcPts val="0"/>
              </a:spcAft>
              <a:buSzPts val="2000"/>
              <a:buFont typeface="Abel"/>
              <a:buNone/>
              <a:defRPr b="1" sz="2000">
                <a:latin typeface="Abel"/>
                <a:ea typeface="Abel"/>
                <a:cs typeface="Abel"/>
                <a:sym typeface="Abel"/>
              </a:defRPr>
            </a:lvl6pPr>
            <a:lvl7pPr lvl="6" rtl="0" algn="ctr">
              <a:spcBef>
                <a:spcPts val="0"/>
              </a:spcBef>
              <a:spcAft>
                <a:spcPts val="0"/>
              </a:spcAft>
              <a:buSzPts val="2000"/>
              <a:buFont typeface="Abel"/>
              <a:buNone/>
              <a:defRPr b="1" sz="2000">
                <a:latin typeface="Abel"/>
                <a:ea typeface="Abel"/>
                <a:cs typeface="Abel"/>
                <a:sym typeface="Abel"/>
              </a:defRPr>
            </a:lvl7pPr>
            <a:lvl8pPr lvl="7" rtl="0" algn="ctr">
              <a:spcBef>
                <a:spcPts val="0"/>
              </a:spcBef>
              <a:spcAft>
                <a:spcPts val="0"/>
              </a:spcAft>
              <a:buSzPts val="2000"/>
              <a:buFont typeface="Abel"/>
              <a:buNone/>
              <a:defRPr b="1" sz="2000">
                <a:latin typeface="Abel"/>
                <a:ea typeface="Abel"/>
                <a:cs typeface="Abel"/>
                <a:sym typeface="Abel"/>
              </a:defRPr>
            </a:lvl8pPr>
            <a:lvl9pPr lvl="8" rtl="0" algn="ctr">
              <a:spcBef>
                <a:spcPts val="0"/>
              </a:spcBef>
              <a:spcAft>
                <a:spcPts val="0"/>
              </a:spcAft>
              <a:buSzPts val="2000"/>
              <a:buFont typeface="Abel"/>
              <a:buNone/>
              <a:defRPr b="1" sz="2000">
                <a:latin typeface="Abel"/>
                <a:ea typeface="Abel"/>
                <a:cs typeface="Abel"/>
                <a:sym typeface="Abel"/>
              </a:defRPr>
            </a:lvl9pPr>
          </a:lstStyle>
          <a:p/>
        </p:txBody>
      </p:sp>
      <p:sp>
        <p:nvSpPr>
          <p:cNvPr id="83" name="Google Shape;83;p15"/>
          <p:cNvSpPr/>
          <p:nvPr/>
        </p:nvSpPr>
        <p:spPr>
          <a:xfrm rot="10361635">
            <a:off x="-209814" y="383496"/>
            <a:ext cx="7520457" cy="2327755"/>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42836" y="-4"/>
            <a:ext cx="2469274" cy="1298384"/>
          </a:xfrm>
          <a:custGeom>
            <a:rect b="b" l="l" r="r" t="t"/>
            <a:pathLst>
              <a:path extrusionOk="0" h="55380" w="105322">
                <a:moveTo>
                  <a:pt x="37493" y="34460"/>
                </a:moveTo>
                <a:cubicBezTo>
                  <a:pt x="38292" y="34460"/>
                  <a:pt x="39082" y="34695"/>
                  <a:pt x="39758" y="35198"/>
                </a:cubicBezTo>
                <a:cubicBezTo>
                  <a:pt x="42281" y="37113"/>
                  <a:pt x="41521" y="41065"/>
                  <a:pt x="40336" y="43496"/>
                </a:cubicBezTo>
                <a:cubicBezTo>
                  <a:pt x="39758" y="44742"/>
                  <a:pt x="38937" y="45958"/>
                  <a:pt x="37934" y="47052"/>
                </a:cubicBezTo>
                <a:cubicBezTo>
                  <a:pt x="35016" y="45411"/>
                  <a:pt x="32463" y="42736"/>
                  <a:pt x="32706" y="39180"/>
                </a:cubicBezTo>
                <a:cubicBezTo>
                  <a:pt x="32828" y="37447"/>
                  <a:pt x="33800" y="35928"/>
                  <a:pt x="35320" y="35046"/>
                </a:cubicBezTo>
                <a:cubicBezTo>
                  <a:pt x="35995" y="34665"/>
                  <a:pt x="36748" y="34460"/>
                  <a:pt x="37493" y="34460"/>
                </a:cubicBezTo>
                <a:close/>
                <a:moveTo>
                  <a:pt x="104744" y="0"/>
                </a:moveTo>
                <a:cubicBezTo>
                  <a:pt x="104866" y="3374"/>
                  <a:pt x="104622" y="6778"/>
                  <a:pt x="104075" y="10122"/>
                </a:cubicBezTo>
                <a:cubicBezTo>
                  <a:pt x="102860" y="17082"/>
                  <a:pt x="100215" y="23800"/>
                  <a:pt x="96264" y="29697"/>
                </a:cubicBezTo>
                <a:cubicBezTo>
                  <a:pt x="92282" y="35624"/>
                  <a:pt x="86963" y="40517"/>
                  <a:pt x="80762" y="44074"/>
                </a:cubicBezTo>
                <a:cubicBezTo>
                  <a:pt x="74622" y="47600"/>
                  <a:pt x="67661" y="49788"/>
                  <a:pt x="60609" y="50487"/>
                </a:cubicBezTo>
                <a:cubicBezTo>
                  <a:pt x="59023" y="50638"/>
                  <a:pt x="57437" y="50714"/>
                  <a:pt x="55853" y="50714"/>
                </a:cubicBezTo>
                <a:cubicBezTo>
                  <a:pt x="53917" y="50714"/>
                  <a:pt x="51985" y="50600"/>
                  <a:pt x="50062" y="50366"/>
                </a:cubicBezTo>
                <a:cubicBezTo>
                  <a:pt x="46445" y="49940"/>
                  <a:pt x="42706" y="49150"/>
                  <a:pt x="39363" y="47721"/>
                </a:cubicBezTo>
                <a:cubicBezTo>
                  <a:pt x="38968" y="47569"/>
                  <a:pt x="38633" y="47356"/>
                  <a:pt x="38299" y="47174"/>
                </a:cubicBezTo>
                <a:cubicBezTo>
                  <a:pt x="38481" y="46992"/>
                  <a:pt x="38633" y="46749"/>
                  <a:pt x="38816" y="46566"/>
                </a:cubicBezTo>
                <a:cubicBezTo>
                  <a:pt x="40731" y="44226"/>
                  <a:pt x="42190" y="41247"/>
                  <a:pt x="41795" y="38147"/>
                </a:cubicBezTo>
                <a:cubicBezTo>
                  <a:pt x="41643" y="36870"/>
                  <a:pt x="41095" y="35654"/>
                  <a:pt x="40032" y="34864"/>
                </a:cubicBezTo>
                <a:cubicBezTo>
                  <a:pt x="39302" y="34303"/>
                  <a:pt x="38447" y="34030"/>
                  <a:pt x="37571" y="34030"/>
                </a:cubicBezTo>
                <a:cubicBezTo>
                  <a:pt x="37022" y="34030"/>
                  <a:pt x="36466" y="34137"/>
                  <a:pt x="35928" y="34347"/>
                </a:cubicBezTo>
                <a:cubicBezTo>
                  <a:pt x="34560" y="34833"/>
                  <a:pt x="33375" y="35897"/>
                  <a:pt x="32767" y="37265"/>
                </a:cubicBezTo>
                <a:cubicBezTo>
                  <a:pt x="32098" y="38846"/>
                  <a:pt x="32250" y="40730"/>
                  <a:pt x="32889" y="42311"/>
                </a:cubicBezTo>
                <a:cubicBezTo>
                  <a:pt x="33831" y="44590"/>
                  <a:pt x="35624" y="46201"/>
                  <a:pt x="37691" y="47326"/>
                </a:cubicBezTo>
                <a:cubicBezTo>
                  <a:pt x="36658" y="48481"/>
                  <a:pt x="35472" y="49454"/>
                  <a:pt x="34256" y="50335"/>
                </a:cubicBezTo>
                <a:cubicBezTo>
                  <a:pt x="29886" y="53495"/>
                  <a:pt x="24466" y="55035"/>
                  <a:pt x="19064" y="55035"/>
                </a:cubicBezTo>
                <a:cubicBezTo>
                  <a:pt x="18230" y="55035"/>
                  <a:pt x="17396" y="54998"/>
                  <a:pt x="16566" y="54925"/>
                </a:cubicBezTo>
                <a:cubicBezTo>
                  <a:pt x="10274" y="54408"/>
                  <a:pt x="4560" y="51612"/>
                  <a:pt x="0" y="47417"/>
                </a:cubicBezTo>
                <a:lnTo>
                  <a:pt x="0" y="47904"/>
                </a:lnTo>
                <a:cubicBezTo>
                  <a:pt x="3557" y="51125"/>
                  <a:pt x="7843" y="53557"/>
                  <a:pt x="12615" y="54651"/>
                </a:cubicBezTo>
                <a:cubicBezTo>
                  <a:pt x="14697" y="55137"/>
                  <a:pt x="16847" y="55380"/>
                  <a:pt x="19000" y="55380"/>
                </a:cubicBezTo>
                <a:cubicBezTo>
                  <a:pt x="23321" y="55380"/>
                  <a:pt x="27656" y="54400"/>
                  <a:pt x="31490" y="52432"/>
                </a:cubicBezTo>
                <a:cubicBezTo>
                  <a:pt x="33922" y="51156"/>
                  <a:pt x="36171" y="49484"/>
                  <a:pt x="38025" y="47448"/>
                </a:cubicBezTo>
                <a:cubicBezTo>
                  <a:pt x="39181" y="48056"/>
                  <a:pt x="40427" y="48511"/>
                  <a:pt x="41643" y="48937"/>
                </a:cubicBezTo>
                <a:cubicBezTo>
                  <a:pt x="45168" y="50031"/>
                  <a:pt x="48816" y="50700"/>
                  <a:pt x="52494" y="50943"/>
                </a:cubicBezTo>
                <a:cubicBezTo>
                  <a:pt x="53563" y="51013"/>
                  <a:pt x="54635" y="51048"/>
                  <a:pt x="55707" y="51048"/>
                </a:cubicBezTo>
                <a:cubicBezTo>
                  <a:pt x="62070" y="51048"/>
                  <a:pt x="68443" y="49824"/>
                  <a:pt x="74348" y="47508"/>
                </a:cubicBezTo>
                <a:cubicBezTo>
                  <a:pt x="81187" y="44834"/>
                  <a:pt x="87449" y="40639"/>
                  <a:pt x="92403" y="35198"/>
                </a:cubicBezTo>
                <a:cubicBezTo>
                  <a:pt x="97388" y="29727"/>
                  <a:pt x="100975" y="23101"/>
                  <a:pt x="103072" y="16019"/>
                </a:cubicBezTo>
                <a:cubicBezTo>
                  <a:pt x="104622" y="10882"/>
                  <a:pt x="105322" y="5411"/>
                  <a:pt x="105139"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4218197" y="1649478"/>
            <a:ext cx="5292666" cy="3845990"/>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6_1_1">
    <p:bg>
      <p:bgPr>
        <a:solidFill>
          <a:schemeClr val="lt1"/>
        </a:solidFill>
      </p:bgPr>
    </p:bg>
    <p:spTree>
      <p:nvGrpSpPr>
        <p:cNvPr id="86" name="Shape 86"/>
        <p:cNvGrpSpPr/>
        <p:nvPr/>
      </p:nvGrpSpPr>
      <p:grpSpPr>
        <a:xfrm>
          <a:off x="0" y="0"/>
          <a:ext cx="0" cy="0"/>
          <a:chOff x="0" y="0"/>
          <a:chExt cx="0" cy="0"/>
        </a:xfrm>
      </p:grpSpPr>
      <p:sp>
        <p:nvSpPr>
          <p:cNvPr id="87" name="Google Shape;87;p16"/>
          <p:cNvSpPr txBox="1"/>
          <p:nvPr>
            <p:ph type="ctrTitle"/>
          </p:nvPr>
        </p:nvSpPr>
        <p:spPr>
          <a:xfrm>
            <a:off x="2504623" y="1510750"/>
            <a:ext cx="1949100" cy="5763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88" name="Google Shape;88;p16"/>
          <p:cNvSpPr txBox="1"/>
          <p:nvPr>
            <p:ph idx="1" type="subTitle"/>
          </p:nvPr>
        </p:nvSpPr>
        <p:spPr>
          <a:xfrm>
            <a:off x="2504622" y="1978928"/>
            <a:ext cx="1949100" cy="97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89" name="Google Shape;89;p16"/>
          <p:cNvSpPr txBox="1"/>
          <p:nvPr>
            <p:ph idx="2" type="ctrTitle"/>
          </p:nvPr>
        </p:nvSpPr>
        <p:spPr>
          <a:xfrm>
            <a:off x="2504623" y="3213173"/>
            <a:ext cx="1949100" cy="5763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0" name="Google Shape;90;p16"/>
          <p:cNvSpPr txBox="1"/>
          <p:nvPr>
            <p:ph idx="3" type="subTitle"/>
          </p:nvPr>
        </p:nvSpPr>
        <p:spPr>
          <a:xfrm>
            <a:off x="2504622" y="3677276"/>
            <a:ext cx="1949100" cy="9747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91" name="Google Shape;91;p16"/>
          <p:cNvSpPr txBox="1"/>
          <p:nvPr>
            <p:ph idx="4" type="ctrTitle"/>
          </p:nvPr>
        </p:nvSpPr>
        <p:spPr>
          <a:xfrm>
            <a:off x="4690266" y="3213173"/>
            <a:ext cx="1949100" cy="5763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2" name="Google Shape;92;p16"/>
          <p:cNvSpPr txBox="1"/>
          <p:nvPr>
            <p:ph idx="5" type="subTitle"/>
          </p:nvPr>
        </p:nvSpPr>
        <p:spPr>
          <a:xfrm>
            <a:off x="4690278" y="3677176"/>
            <a:ext cx="1949100" cy="97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93" name="Google Shape;93;p16"/>
          <p:cNvSpPr txBox="1"/>
          <p:nvPr>
            <p:ph idx="6" type="ctrTitle"/>
          </p:nvPr>
        </p:nvSpPr>
        <p:spPr>
          <a:xfrm>
            <a:off x="4690264" y="1510750"/>
            <a:ext cx="1949100" cy="5763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4" name="Google Shape;94;p16"/>
          <p:cNvSpPr txBox="1"/>
          <p:nvPr>
            <p:ph idx="7" type="subTitle"/>
          </p:nvPr>
        </p:nvSpPr>
        <p:spPr>
          <a:xfrm>
            <a:off x="4690278" y="1978928"/>
            <a:ext cx="1949100" cy="974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1pPr>
            <a:lvl2pPr lvl="1"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2pPr>
            <a:lvl3pPr lvl="2"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3pPr>
            <a:lvl4pPr lvl="3"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4pPr>
            <a:lvl5pPr lvl="4"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5pPr>
            <a:lvl6pPr lvl="5"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6pPr>
            <a:lvl7pPr lvl="6"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7pPr>
            <a:lvl8pPr lvl="7"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8pPr>
            <a:lvl9pPr lvl="8" rtl="0" algn="ctr">
              <a:lnSpc>
                <a:spcPct val="100000"/>
              </a:lnSpc>
              <a:spcBef>
                <a:spcPts val="0"/>
              </a:spcBef>
              <a:spcAft>
                <a:spcPts val="0"/>
              </a:spcAft>
              <a:buClr>
                <a:schemeClr val="dk1"/>
              </a:buClr>
              <a:buSzPts val="1400"/>
              <a:buFont typeface="Abel"/>
              <a:buNone/>
              <a:defRPr>
                <a:solidFill>
                  <a:schemeClr val="dk1"/>
                </a:solidFill>
                <a:latin typeface="Abel"/>
                <a:ea typeface="Abel"/>
                <a:cs typeface="Abel"/>
                <a:sym typeface="Abel"/>
              </a:defRPr>
            </a:lvl9pPr>
          </a:lstStyle>
          <a:p/>
        </p:txBody>
      </p:sp>
      <p:sp>
        <p:nvSpPr>
          <p:cNvPr id="95" name="Google Shape;95;p16"/>
          <p:cNvSpPr txBox="1"/>
          <p:nvPr>
            <p:ph idx="8" type="title"/>
          </p:nvPr>
        </p:nvSpPr>
        <p:spPr>
          <a:xfrm>
            <a:off x="698700" y="587324"/>
            <a:ext cx="77466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6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96" name="Google Shape;96;p16"/>
          <p:cNvSpPr/>
          <p:nvPr/>
        </p:nvSpPr>
        <p:spPr>
          <a:xfrm>
            <a:off x="-92997" y="-452159"/>
            <a:ext cx="2577974" cy="2280268"/>
          </a:xfrm>
          <a:custGeom>
            <a:rect b="b" l="l" r="r" t="t"/>
            <a:pathLst>
              <a:path extrusionOk="0" h="77330" w="87426">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p:nvPr/>
        </p:nvSpPr>
        <p:spPr>
          <a:xfrm>
            <a:off x="5315247" y="3938649"/>
            <a:ext cx="3918808" cy="1310174"/>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20">
    <p:bg>
      <p:bgPr>
        <a:solidFill>
          <a:schemeClr val="lt1"/>
        </a:solidFill>
      </p:bgPr>
    </p:bg>
    <p:spTree>
      <p:nvGrpSpPr>
        <p:cNvPr id="98" name="Shape 98"/>
        <p:cNvGrpSpPr/>
        <p:nvPr/>
      </p:nvGrpSpPr>
      <p:grpSpPr>
        <a:xfrm>
          <a:off x="0" y="0"/>
          <a:ext cx="0" cy="0"/>
          <a:chOff x="0" y="0"/>
          <a:chExt cx="0" cy="0"/>
        </a:xfrm>
      </p:grpSpPr>
      <p:sp>
        <p:nvSpPr>
          <p:cNvPr id="99" name="Google Shape;99;p17"/>
          <p:cNvSpPr txBox="1"/>
          <p:nvPr>
            <p:ph idx="1" type="subTitle"/>
          </p:nvPr>
        </p:nvSpPr>
        <p:spPr>
          <a:xfrm>
            <a:off x="783000" y="1428450"/>
            <a:ext cx="4455600" cy="396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dk1"/>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p:txBody>
      </p:sp>
      <p:sp>
        <p:nvSpPr>
          <p:cNvPr id="100" name="Google Shape;100;p17"/>
          <p:cNvSpPr txBox="1"/>
          <p:nvPr>
            <p:ph idx="2" type="subTitle"/>
          </p:nvPr>
        </p:nvSpPr>
        <p:spPr>
          <a:xfrm>
            <a:off x="783000" y="2700444"/>
            <a:ext cx="4455600" cy="396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dk1"/>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p:txBody>
      </p:sp>
      <p:sp>
        <p:nvSpPr>
          <p:cNvPr id="101" name="Google Shape;101;p17"/>
          <p:cNvSpPr txBox="1"/>
          <p:nvPr>
            <p:ph idx="3" type="subTitle"/>
          </p:nvPr>
        </p:nvSpPr>
        <p:spPr>
          <a:xfrm>
            <a:off x="783000" y="3988325"/>
            <a:ext cx="4455600" cy="396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dk1"/>
                </a:solidFill>
              </a:defRPr>
            </a:lvl1pPr>
            <a:lvl2pPr lvl="1" rtl="0">
              <a:spcBef>
                <a:spcPts val="1600"/>
              </a:spcBef>
              <a:spcAft>
                <a:spcPts val="0"/>
              </a:spcAft>
              <a:buNone/>
              <a:defRPr>
                <a:solidFill>
                  <a:schemeClr val="dk1"/>
                </a:solidFill>
              </a:defRPr>
            </a:lvl2pPr>
            <a:lvl3pPr lvl="2" rtl="0">
              <a:spcBef>
                <a:spcPts val="1600"/>
              </a:spcBef>
              <a:spcAft>
                <a:spcPts val="0"/>
              </a:spcAft>
              <a:buNone/>
              <a:defRPr>
                <a:solidFill>
                  <a:schemeClr val="dk1"/>
                </a:solidFill>
              </a:defRPr>
            </a:lvl3pPr>
            <a:lvl4pPr lvl="3" rtl="0">
              <a:spcBef>
                <a:spcPts val="1600"/>
              </a:spcBef>
              <a:spcAft>
                <a:spcPts val="0"/>
              </a:spcAft>
              <a:buNone/>
              <a:defRPr>
                <a:solidFill>
                  <a:schemeClr val="dk1"/>
                </a:solidFill>
              </a:defRPr>
            </a:lvl4pPr>
            <a:lvl5pPr lvl="4" rtl="0">
              <a:spcBef>
                <a:spcPts val="1600"/>
              </a:spcBef>
              <a:spcAft>
                <a:spcPts val="0"/>
              </a:spcAft>
              <a:buNone/>
              <a:defRPr>
                <a:solidFill>
                  <a:schemeClr val="dk1"/>
                </a:solidFill>
              </a:defRPr>
            </a:lvl5pPr>
            <a:lvl6pPr lvl="5" rtl="0">
              <a:spcBef>
                <a:spcPts val="1600"/>
              </a:spcBef>
              <a:spcAft>
                <a:spcPts val="0"/>
              </a:spcAft>
              <a:buNone/>
              <a:defRPr>
                <a:solidFill>
                  <a:schemeClr val="dk1"/>
                </a:solidFill>
              </a:defRPr>
            </a:lvl6pPr>
            <a:lvl7pPr lvl="6" rtl="0">
              <a:spcBef>
                <a:spcPts val="1600"/>
              </a:spcBef>
              <a:spcAft>
                <a:spcPts val="0"/>
              </a:spcAft>
              <a:buNone/>
              <a:defRPr>
                <a:solidFill>
                  <a:schemeClr val="dk1"/>
                </a:solidFill>
              </a:defRPr>
            </a:lvl7pPr>
            <a:lvl8pPr lvl="7" rtl="0">
              <a:spcBef>
                <a:spcPts val="1600"/>
              </a:spcBef>
              <a:spcAft>
                <a:spcPts val="0"/>
              </a:spcAft>
              <a:buNone/>
              <a:defRPr>
                <a:solidFill>
                  <a:schemeClr val="dk1"/>
                </a:solidFill>
              </a:defRPr>
            </a:lvl8pPr>
            <a:lvl9pPr lvl="8" rtl="0">
              <a:spcBef>
                <a:spcPts val="1600"/>
              </a:spcBef>
              <a:spcAft>
                <a:spcPts val="1600"/>
              </a:spcAft>
              <a:buNone/>
              <a:defRPr>
                <a:solidFill>
                  <a:schemeClr val="dk1"/>
                </a:solidFill>
              </a:defRPr>
            </a:lvl9pPr>
          </a:lstStyle>
          <a:p/>
        </p:txBody>
      </p:sp>
      <p:sp>
        <p:nvSpPr>
          <p:cNvPr id="102" name="Google Shape;102;p17"/>
          <p:cNvSpPr txBox="1"/>
          <p:nvPr>
            <p:ph hasCustomPrompt="1" type="title"/>
          </p:nvPr>
        </p:nvSpPr>
        <p:spPr>
          <a:xfrm>
            <a:off x="902499" y="823882"/>
            <a:ext cx="3526200" cy="69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r>
              <a:t>xx%</a:t>
            </a:r>
          </a:p>
        </p:txBody>
      </p:sp>
      <p:sp>
        <p:nvSpPr>
          <p:cNvPr id="103" name="Google Shape;103;p17"/>
          <p:cNvSpPr txBox="1"/>
          <p:nvPr>
            <p:ph hasCustomPrompt="1" idx="4" type="title"/>
          </p:nvPr>
        </p:nvSpPr>
        <p:spPr>
          <a:xfrm>
            <a:off x="902499" y="2087701"/>
            <a:ext cx="3526200" cy="69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r>
              <a:t>xx%</a:t>
            </a:r>
          </a:p>
        </p:txBody>
      </p:sp>
      <p:sp>
        <p:nvSpPr>
          <p:cNvPr id="104" name="Google Shape;104;p17"/>
          <p:cNvSpPr txBox="1"/>
          <p:nvPr>
            <p:ph hasCustomPrompt="1" idx="5" type="title"/>
          </p:nvPr>
        </p:nvSpPr>
        <p:spPr>
          <a:xfrm>
            <a:off x="902499" y="3347675"/>
            <a:ext cx="3526200" cy="69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r>
              <a:t>xx%</a:t>
            </a:r>
          </a:p>
        </p:txBody>
      </p:sp>
      <p:sp>
        <p:nvSpPr>
          <p:cNvPr id="105" name="Google Shape;105;p17"/>
          <p:cNvSpPr/>
          <p:nvPr/>
        </p:nvSpPr>
        <p:spPr>
          <a:xfrm flipH="1" rot="5994620">
            <a:off x="7415796" y="3746936"/>
            <a:ext cx="1782994" cy="1577093"/>
          </a:xfrm>
          <a:custGeom>
            <a:rect b="b" l="l" r="r" t="t"/>
            <a:pathLst>
              <a:path extrusionOk="0" h="77330" w="87426">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rot="10800000">
            <a:off x="-170405" y="-820975"/>
            <a:ext cx="6795434" cy="2103344"/>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7">
    <p:bg>
      <p:bgPr>
        <a:solidFill>
          <a:schemeClr val="lt1"/>
        </a:solidFill>
      </p:bgPr>
    </p:bg>
    <p:spTree>
      <p:nvGrpSpPr>
        <p:cNvPr id="107" name="Shape 107"/>
        <p:cNvGrpSpPr/>
        <p:nvPr/>
      </p:nvGrpSpPr>
      <p:grpSpPr>
        <a:xfrm>
          <a:off x="0" y="0"/>
          <a:ext cx="0" cy="0"/>
          <a:chOff x="0" y="0"/>
          <a:chExt cx="0" cy="0"/>
        </a:xfrm>
      </p:grpSpPr>
      <p:sp>
        <p:nvSpPr>
          <p:cNvPr id="108" name="Google Shape;108;p18"/>
          <p:cNvSpPr txBox="1"/>
          <p:nvPr>
            <p:ph type="ctrTitle"/>
          </p:nvPr>
        </p:nvSpPr>
        <p:spPr>
          <a:xfrm>
            <a:off x="1091450" y="2648825"/>
            <a:ext cx="14295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None/>
              <a:defRPr sz="3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9" name="Google Shape;109;p18"/>
          <p:cNvSpPr txBox="1"/>
          <p:nvPr>
            <p:ph idx="1" type="subTitle"/>
          </p:nvPr>
        </p:nvSpPr>
        <p:spPr>
          <a:xfrm>
            <a:off x="892250" y="3336727"/>
            <a:ext cx="1827900" cy="10812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0" name="Google Shape;110;p18"/>
          <p:cNvSpPr txBox="1"/>
          <p:nvPr>
            <p:ph idx="2" type="ctrTitle"/>
          </p:nvPr>
        </p:nvSpPr>
        <p:spPr>
          <a:xfrm>
            <a:off x="3857250" y="2648825"/>
            <a:ext cx="14295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None/>
              <a:defRPr sz="3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1" name="Google Shape;111;p18"/>
          <p:cNvSpPr txBox="1"/>
          <p:nvPr>
            <p:ph idx="3" type="subTitle"/>
          </p:nvPr>
        </p:nvSpPr>
        <p:spPr>
          <a:xfrm>
            <a:off x="3658050" y="3336727"/>
            <a:ext cx="1827900" cy="10812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2" name="Google Shape;112;p18"/>
          <p:cNvSpPr txBox="1"/>
          <p:nvPr>
            <p:ph idx="4" type="ctrTitle"/>
          </p:nvPr>
        </p:nvSpPr>
        <p:spPr>
          <a:xfrm>
            <a:off x="6557650" y="2648825"/>
            <a:ext cx="14295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None/>
              <a:defRPr sz="3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3" name="Google Shape;113;p18"/>
          <p:cNvSpPr txBox="1"/>
          <p:nvPr>
            <p:ph idx="5" type="subTitle"/>
          </p:nvPr>
        </p:nvSpPr>
        <p:spPr>
          <a:xfrm>
            <a:off x="6358450" y="3336727"/>
            <a:ext cx="1827900" cy="10812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114" name="Google Shape;114;p18"/>
          <p:cNvSpPr txBox="1"/>
          <p:nvPr>
            <p:ph idx="6" type="ctrTitle"/>
          </p:nvPr>
        </p:nvSpPr>
        <p:spPr>
          <a:xfrm>
            <a:off x="1518300" y="603809"/>
            <a:ext cx="6107400" cy="792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None/>
              <a:defRPr sz="3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5" name="Google Shape;115;p18"/>
          <p:cNvSpPr/>
          <p:nvPr/>
        </p:nvSpPr>
        <p:spPr>
          <a:xfrm flipH="1" rot="-10361635">
            <a:off x="3054025" y="-969054"/>
            <a:ext cx="7520457" cy="2327755"/>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flipH="1" rot="851660">
            <a:off x="-516581" y="1325584"/>
            <a:ext cx="5293068" cy="3846137"/>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flipH="1" rot="-9649980">
            <a:off x="-868451" y="1060494"/>
            <a:ext cx="11868017" cy="3758033"/>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8">
    <p:bg>
      <p:bgPr>
        <a:solidFill>
          <a:schemeClr val="lt1"/>
        </a:solidFill>
      </p:bgPr>
    </p:bg>
    <p:spTree>
      <p:nvGrpSpPr>
        <p:cNvPr id="118" name="Shape 118"/>
        <p:cNvGrpSpPr/>
        <p:nvPr/>
      </p:nvGrpSpPr>
      <p:grpSpPr>
        <a:xfrm>
          <a:off x="0" y="0"/>
          <a:ext cx="0" cy="0"/>
          <a:chOff x="0" y="0"/>
          <a:chExt cx="0" cy="0"/>
        </a:xfrm>
      </p:grpSpPr>
      <p:sp>
        <p:nvSpPr>
          <p:cNvPr id="119" name="Google Shape;119;p19"/>
          <p:cNvSpPr txBox="1"/>
          <p:nvPr>
            <p:ph type="title"/>
          </p:nvPr>
        </p:nvSpPr>
        <p:spPr>
          <a:xfrm>
            <a:off x="3651300" y="3752649"/>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600"/>
              <a:buNone/>
              <a:defRPr i="0"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0" name="Google Shape;120;p19"/>
          <p:cNvSpPr txBox="1"/>
          <p:nvPr>
            <p:ph idx="1" type="subTitle"/>
          </p:nvPr>
        </p:nvSpPr>
        <p:spPr>
          <a:xfrm>
            <a:off x="3466650" y="4087650"/>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21" name="Google Shape;121;p19"/>
          <p:cNvSpPr txBox="1"/>
          <p:nvPr>
            <p:ph idx="2" type="title"/>
          </p:nvPr>
        </p:nvSpPr>
        <p:spPr>
          <a:xfrm>
            <a:off x="971002" y="3752649"/>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600"/>
              <a:buNone/>
              <a:defRPr i="0"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2" name="Google Shape;122;p19"/>
          <p:cNvSpPr txBox="1"/>
          <p:nvPr>
            <p:ph idx="3" type="subTitle"/>
          </p:nvPr>
        </p:nvSpPr>
        <p:spPr>
          <a:xfrm>
            <a:off x="786352" y="4087650"/>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23" name="Google Shape;123;p19"/>
          <p:cNvSpPr txBox="1"/>
          <p:nvPr>
            <p:ph idx="4" type="title"/>
          </p:nvPr>
        </p:nvSpPr>
        <p:spPr>
          <a:xfrm>
            <a:off x="6345702" y="3752649"/>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600"/>
              <a:buNone/>
              <a:defRPr i="0"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4" name="Google Shape;124;p19"/>
          <p:cNvSpPr txBox="1"/>
          <p:nvPr>
            <p:ph idx="5" type="subTitle"/>
          </p:nvPr>
        </p:nvSpPr>
        <p:spPr>
          <a:xfrm>
            <a:off x="6161052" y="4087650"/>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25" name="Google Shape;125;p19"/>
          <p:cNvSpPr txBox="1"/>
          <p:nvPr>
            <p:ph idx="6" type="title"/>
          </p:nvPr>
        </p:nvSpPr>
        <p:spPr>
          <a:xfrm>
            <a:off x="3651300" y="2073549"/>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600"/>
              <a:buNone/>
              <a:defRPr i="0"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6" name="Google Shape;126;p19"/>
          <p:cNvSpPr txBox="1"/>
          <p:nvPr>
            <p:ph idx="7" type="subTitle"/>
          </p:nvPr>
        </p:nvSpPr>
        <p:spPr>
          <a:xfrm>
            <a:off x="3466650" y="2408550"/>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27" name="Google Shape;127;p19"/>
          <p:cNvSpPr txBox="1"/>
          <p:nvPr>
            <p:ph idx="8" type="title"/>
          </p:nvPr>
        </p:nvSpPr>
        <p:spPr>
          <a:xfrm>
            <a:off x="971002" y="2073549"/>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600"/>
              <a:buNone/>
              <a:defRPr i="0"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8" name="Google Shape;128;p19"/>
          <p:cNvSpPr txBox="1"/>
          <p:nvPr>
            <p:ph idx="9" type="subTitle"/>
          </p:nvPr>
        </p:nvSpPr>
        <p:spPr>
          <a:xfrm>
            <a:off x="786352" y="2408550"/>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29" name="Google Shape;129;p19"/>
          <p:cNvSpPr txBox="1"/>
          <p:nvPr>
            <p:ph idx="13" type="title"/>
          </p:nvPr>
        </p:nvSpPr>
        <p:spPr>
          <a:xfrm>
            <a:off x="6345702" y="2073549"/>
            <a:ext cx="18414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1600"/>
              <a:buNone/>
              <a:defRPr i="0"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30" name="Google Shape;130;p19"/>
          <p:cNvSpPr txBox="1"/>
          <p:nvPr>
            <p:ph idx="14" type="subTitle"/>
          </p:nvPr>
        </p:nvSpPr>
        <p:spPr>
          <a:xfrm>
            <a:off x="6161052" y="2408550"/>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131" name="Google Shape;131;p19"/>
          <p:cNvSpPr txBox="1"/>
          <p:nvPr>
            <p:ph idx="15" type="title"/>
          </p:nvPr>
        </p:nvSpPr>
        <p:spPr>
          <a:xfrm>
            <a:off x="698700" y="587324"/>
            <a:ext cx="77466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6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32" name="Google Shape;132;p19"/>
          <p:cNvSpPr/>
          <p:nvPr/>
        </p:nvSpPr>
        <p:spPr>
          <a:xfrm rot="4445639">
            <a:off x="6677832" y="-373699"/>
            <a:ext cx="2796059" cy="2473169"/>
          </a:xfrm>
          <a:custGeom>
            <a:rect b="b" l="l" r="r" t="t"/>
            <a:pathLst>
              <a:path extrusionOk="0" h="77330" w="87426">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&lt;</a:t>
            </a:r>
            <a:endParaRPr/>
          </a:p>
        </p:txBody>
      </p:sp>
      <p:sp>
        <p:nvSpPr>
          <p:cNvPr id="133" name="Google Shape;133;p19"/>
          <p:cNvSpPr/>
          <p:nvPr/>
        </p:nvSpPr>
        <p:spPr>
          <a:xfrm flipH="1" rot="-797074">
            <a:off x="22735" y="3131587"/>
            <a:ext cx="9233561" cy="2812303"/>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_1_2_1_1_1_1">
    <p:bg>
      <p:bgPr>
        <a:solidFill>
          <a:schemeClr val="lt1"/>
        </a:solidFill>
      </p:bgPr>
    </p:bg>
    <p:spTree>
      <p:nvGrpSpPr>
        <p:cNvPr id="134" name="Shape 134"/>
        <p:cNvGrpSpPr/>
        <p:nvPr/>
      </p:nvGrpSpPr>
      <p:grpSpPr>
        <a:xfrm>
          <a:off x="0" y="0"/>
          <a:ext cx="0" cy="0"/>
          <a:chOff x="0" y="0"/>
          <a:chExt cx="0" cy="0"/>
        </a:xfrm>
      </p:grpSpPr>
      <p:sp>
        <p:nvSpPr>
          <p:cNvPr id="135" name="Google Shape;135;p20"/>
          <p:cNvSpPr txBox="1"/>
          <p:nvPr>
            <p:ph type="title"/>
          </p:nvPr>
        </p:nvSpPr>
        <p:spPr>
          <a:xfrm>
            <a:off x="3516403" y="3329225"/>
            <a:ext cx="21102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Clr>
                <a:schemeClr val="dk2"/>
              </a:buClr>
              <a:buSzPts val="2000"/>
              <a:buNone/>
              <a:defRPr i="0" sz="20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p:txBody>
      </p:sp>
      <p:sp>
        <p:nvSpPr>
          <p:cNvPr id="136" name="Google Shape;136;p20"/>
          <p:cNvSpPr txBox="1"/>
          <p:nvPr>
            <p:ph idx="1" type="subTitle"/>
          </p:nvPr>
        </p:nvSpPr>
        <p:spPr>
          <a:xfrm>
            <a:off x="3466650" y="3664224"/>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000"/>
            </a:lvl1pPr>
            <a:lvl2pPr lvl="1" rtl="0" algn="ctr">
              <a:lnSpc>
                <a:spcPct val="100000"/>
              </a:lnSpc>
              <a:spcBef>
                <a:spcPts val="1600"/>
              </a:spcBef>
              <a:spcAft>
                <a:spcPts val="0"/>
              </a:spcAft>
              <a:buNone/>
              <a:defRPr sz="1000"/>
            </a:lvl2pPr>
            <a:lvl3pPr lvl="2" rtl="0" algn="ctr">
              <a:lnSpc>
                <a:spcPct val="100000"/>
              </a:lnSpc>
              <a:spcBef>
                <a:spcPts val="1600"/>
              </a:spcBef>
              <a:spcAft>
                <a:spcPts val="0"/>
              </a:spcAft>
              <a:buNone/>
              <a:defRPr sz="1000"/>
            </a:lvl3pPr>
            <a:lvl4pPr lvl="3" rtl="0" algn="ctr">
              <a:lnSpc>
                <a:spcPct val="100000"/>
              </a:lnSpc>
              <a:spcBef>
                <a:spcPts val="1600"/>
              </a:spcBef>
              <a:spcAft>
                <a:spcPts val="0"/>
              </a:spcAft>
              <a:buNone/>
              <a:defRPr sz="1000"/>
            </a:lvl4pPr>
            <a:lvl5pPr lvl="4" rtl="0" algn="ctr">
              <a:lnSpc>
                <a:spcPct val="100000"/>
              </a:lnSpc>
              <a:spcBef>
                <a:spcPts val="1600"/>
              </a:spcBef>
              <a:spcAft>
                <a:spcPts val="0"/>
              </a:spcAft>
              <a:buNone/>
              <a:defRPr sz="1000"/>
            </a:lvl5pPr>
            <a:lvl6pPr lvl="5" rtl="0" algn="ctr">
              <a:lnSpc>
                <a:spcPct val="100000"/>
              </a:lnSpc>
              <a:spcBef>
                <a:spcPts val="1600"/>
              </a:spcBef>
              <a:spcAft>
                <a:spcPts val="0"/>
              </a:spcAft>
              <a:buNone/>
              <a:defRPr sz="1000"/>
            </a:lvl6pPr>
            <a:lvl7pPr lvl="6" rtl="0" algn="ctr">
              <a:lnSpc>
                <a:spcPct val="100000"/>
              </a:lnSpc>
              <a:spcBef>
                <a:spcPts val="1600"/>
              </a:spcBef>
              <a:spcAft>
                <a:spcPts val="0"/>
              </a:spcAft>
              <a:buNone/>
              <a:defRPr sz="1000"/>
            </a:lvl7pPr>
            <a:lvl8pPr lvl="7" rtl="0" algn="ctr">
              <a:lnSpc>
                <a:spcPct val="100000"/>
              </a:lnSpc>
              <a:spcBef>
                <a:spcPts val="1600"/>
              </a:spcBef>
              <a:spcAft>
                <a:spcPts val="0"/>
              </a:spcAft>
              <a:buNone/>
              <a:defRPr sz="1000"/>
            </a:lvl8pPr>
            <a:lvl9pPr lvl="8" rtl="0" algn="ctr">
              <a:lnSpc>
                <a:spcPct val="100000"/>
              </a:lnSpc>
              <a:spcBef>
                <a:spcPts val="1600"/>
              </a:spcBef>
              <a:spcAft>
                <a:spcPts val="1600"/>
              </a:spcAft>
              <a:buNone/>
              <a:defRPr sz="1000"/>
            </a:lvl9pPr>
          </a:lstStyle>
          <a:p/>
        </p:txBody>
      </p:sp>
      <p:sp>
        <p:nvSpPr>
          <p:cNvPr id="137" name="Google Shape;137;p20"/>
          <p:cNvSpPr txBox="1"/>
          <p:nvPr>
            <p:ph idx="2" type="title"/>
          </p:nvPr>
        </p:nvSpPr>
        <p:spPr>
          <a:xfrm>
            <a:off x="729854" y="3329676"/>
            <a:ext cx="21102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Clr>
                <a:schemeClr val="dk2"/>
              </a:buClr>
              <a:buSzPts val="2000"/>
              <a:buNone/>
              <a:defRPr i="0" sz="2000">
                <a:solidFill>
                  <a:schemeClr val="dk2"/>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p:txBody>
      </p:sp>
      <p:sp>
        <p:nvSpPr>
          <p:cNvPr id="138" name="Google Shape;138;p20"/>
          <p:cNvSpPr txBox="1"/>
          <p:nvPr>
            <p:ph idx="3" type="subTitle"/>
          </p:nvPr>
        </p:nvSpPr>
        <p:spPr>
          <a:xfrm>
            <a:off x="679604" y="3664675"/>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000"/>
            </a:lvl1pPr>
            <a:lvl2pPr lvl="1" rtl="0" algn="ctr">
              <a:lnSpc>
                <a:spcPct val="100000"/>
              </a:lnSpc>
              <a:spcBef>
                <a:spcPts val="1600"/>
              </a:spcBef>
              <a:spcAft>
                <a:spcPts val="0"/>
              </a:spcAft>
              <a:buNone/>
              <a:defRPr sz="1000"/>
            </a:lvl2pPr>
            <a:lvl3pPr lvl="2" rtl="0" algn="ctr">
              <a:lnSpc>
                <a:spcPct val="100000"/>
              </a:lnSpc>
              <a:spcBef>
                <a:spcPts val="1600"/>
              </a:spcBef>
              <a:spcAft>
                <a:spcPts val="0"/>
              </a:spcAft>
              <a:buNone/>
              <a:defRPr sz="1000"/>
            </a:lvl3pPr>
            <a:lvl4pPr lvl="3" rtl="0" algn="ctr">
              <a:lnSpc>
                <a:spcPct val="100000"/>
              </a:lnSpc>
              <a:spcBef>
                <a:spcPts val="1600"/>
              </a:spcBef>
              <a:spcAft>
                <a:spcPts val="0"/>
              </a:spcAft>
              <a:buNone/>
              <a:defRPr sz="1000"/>
            </a:lvl4pPr>
            <a:lvl5pPr lvl="4" rtl="0" algn="ctr">
              <a:lnSpc>
                <a:spcPct val="100000"/>
              </a:lnSpc>
              <a:spcBef>
                <a:spcPts val="1600"/>
              </a:spcBef>
              <a:spcAft>
                <a:spcPts val="0"/>
              </a:spcAft>
              <a:buNone/>
              <a:defRPr sz="1000"/>
            </a:lvl5pPr>
            <a:lvl6pPr lvl="5" rtl="0" algn="ctr">
              <a:lnSpc>
                <a:spcPct val="100000"/>
              </a:lnSpc>
              <a:spcBef>
                <a:spcPts val="1600"/>
              </a:spcBef>
              <a:spcAft>
                <a:spcPts val="0"/>
              </a:spcAft>
              <a:buNone/>
              <a:defRPr sz="1000"/>
            </a:lvl6pPr>
            <a:lvl7pPr lvl="6" rtl="0" algn="ctr">
              <a:lnSpc>
                <a:spcPct val="100000"/>
              </a:lnSpc>
              <a:spcBef>
                <a:spcPts val="1600"/>
              </a:spcBef>
              <a:spcAft>
                <a:spcPts val="0"/>
              </a:spcAft>
              <a:buNone/>
              <a:defRPr sz="1000"/>
            </a:lvl7pPr>
            <a:lvl8pPr lvl="7" rtl="0" algn="ctr">
              <a:lnSpc>
                <a:spcPct val="100000"/>
              </a:lnSpc>
              <a:spcBef>
                <a:spcPts val="1600"/>
              </a:spcBef>
              <a:spcAft>
                <a:spcPts val="0"/>
              </a:spcAft>
              <a:buNone/>
              <a:defRPr sz="1000"/>
            </a:lvl8pPr>
            <a:lvl9pPr lvl="8" rtl="0" algn="ctr">
              <a:lnSpc>
                <a:spcPct val="100000"/>
              </a:lnSpc>
              <a:spcBef>
                <a:spcPts val="1600"/>
              </a:spcBef>
              <a:spcAft>
                <a:spcPts val="1600"/>
              </a:spcAft>
              <a:buNone/>
              <a:defRPr sz="1000"/>
            </a:lvl9pPr>
          </a:lstStyle>
          <a:p/>
        </p:txBody>
      </p:sp>
      <p:sp>
        <p:nvSpPr>
          <p:cNvPr id="139" name="Google Shape;139;p20"/>
          <p:cNvSpPr txBox="1"/>
          <p:nvPr>
            <p:ph idx="4" type="title"/>
          </p:nvPr>
        </p:nvSpPr>
        <p:spPr>
          <a:xfrm>
            <a:off x="6285686" y="3329676"/>
            <a:ext cx="2110200" cy="4017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Clr>
                <a:schemeClr val="dk2"/>
              </a:buClr>
              <a:buSzPts val="2000"/>
              <a:buNone/>
              <a:defRPr i="0" sz="2000">
                <a:solidFill>
                  <a:schemeClr val="dk2"/>
                </a:solidFill>
              </a:defRPr>
            </a:lvl1pPr>
            <a:lvl2pPr lvl="1" rtl="0">
              <a:spcBef>
                <a:spcPts val="0"/>
              </a:spcBef>
              <a:spcAft>
                <a:spcPts val="0"/>
              </a:spcAft>
              <a:buClr>
                <a:schemeClr val="dk2"/>
              </a:buClr>
              <a:buSzPts val="2000"/>
              <a:buNone/>
              <a:defRPr sz="2000">
                <a:solidFill>
                  <a:schemeClr val="dk2"/>
                </a:solidFill>
              </a:defRPr>
            </a:lvl2pPr>
            <a:lvl3pPr lvl="2" rtl="0">
              <a:spcBef>
                <a:spcPts val="0"/>
              </a:spcBef>
              <a:spcAft>
                <a:spcPts val="0"/>
              </a:spcAft>
              <a:buClr>
                <a:schemeClr val="dk2"/>
              </a:buClr>
              <a:buSzPts val="2000"/>
              <a:buNone/>
              <a:defRPr sz="2000">
                <a:solidFill>
                  <a:schemeClr val="dk2"/>
                </a:solidFill>
              </a:defRPr>
            </a:lvl3pPr>
            <a:lvl4pPr lvl="3" rtl="0">
              <a:spcBef>
                <a:spcPts val="0"/>
              </a:spcBef>
              <a:spcAft>
                <a:spcPts val="0"/>
              </a:spcAft>
              <a:buClr>
                <a:schemeClr val="dk2"/>
              </a:buClr>
              <a:buSzPts val="2000"/>
              <a:buNone/>
              <a:defRPr sz="2000">
                <a:solidFill>
                  <a:schemeClr val="dk2"/>
                </a:solidFill>
              </a:defRPr>
            </a:lvl4pPr>
            <a:lvl5pPr lvl="4" rtl="0">
              <a:spcBef>
                <a:spcPts val="0"/>
              </a:spcBef>
              <a:spcAft>
                <a:spcPts val="0"/>
              </a:spcAft>
              <a:buClr>
                <a:schemeClr val="dk2"/>
              </a:buClr>
              <a:buSzPts val="2000"/>
              <a:buNone/>
              <a:defRPr sz="2000">
                <a:solidFill>
                  <a:schemeClr val="dk2"/>
                </a:solidFill>
              </a:defRPr>
            </a:lvl5pPr>
            <a:lvl6pPr lvl="5" rtl="0">
              <a:spcBef>
                <a:spcPts val="0"/>
              </a:spcBef>
              <a:spcAft>
                <a:spcPts val="0"/>
              </a:spcAft>
              <a:buClr>
                <a:schemeClr val="dk2"/>
              </a:buClr>
              <a:buSzPts val="2000"/>
              <a:buNone/>
              <a:defRPr sz="2000">
                <a:solidFill>
                  <a:schemeClr val="dk2"/>
                </a:solidFill>
              </a:defRPr>
            </a:lvl6pPr>
            <a:lvl7pPr lvl="6" rtl="0">
              <a:spcBef>
                <a:spcPts val="0"/>
              </a:spcBef>
              <a:spcAft>
                <a:spcPts val="0"/>
              </a:spcAft>
              <a:buClr>
                <a:schemeClr val="dk2"/>
              </a:buClr>
              <a:buSzPts val="2000"/>
              <a:buNone/>
              <a:defRPr sz="2000">
                <a:solidFill>
                  <a:schemeClr val="dk2"/>
                </a:solidFill>
              </a:defRPr>
            </a:lvl7pPr>
            <a:lvl8pPr lvl="7" rtl="0">
              <a:spcBef>
                <a:spcPts val="0"/>
              </a:spcBef>
              <a:spcAft>
                <a:spcPts val="0"/>
              </a:spcAft>
              <a:buClr>
                <a:schemeClr val="dk2"/>
              </a:buClr>
              <a:buSzPts val="2000"/>
              <a:buNone/>
              <a:defRPr sz="2000">
                <a:solidFill>
                  <a:schemeClr val="dk2"/>
                </a:solidFill>
              </a:defRPr>
            </a:lvl8pPr>
            <a:lvl9pPr lvl="8" rtl="0">
              <a:spcBef>
                <a:spcPts val="0"/>
              </a:spcBef>
              <a:spcAft>
                <a:spcPts val="0"/>
              </a:spcAft>
              <a:buClr>
                <a:schemeClr val="dk2"/>
              </a:buClr>
              <a:buSzPts val="2000"/>
              <a:buNone/>
              <a:defRPr sz="2000">
                <a:solidFill>
                  <a:schemeClr val="dk2"/>
                </a:solidFill>
              </a:defRPr>
            </a:lvl9pPr>
          </a:lstStyle>
          <a:p/>
        </p:txBody>
      </p:sp>
      <p:sp>
        <p:nvSpPr>
          <p:cNvPr id="140" name="Google Shape;140;p20"/>
          <p:cNvSpPr txBox="1"/>
          <p:nvPr>
            <p:ph idx="5" type="subTitle"/>
          </p:nvPr>
        </p:nvSpPr>
        <p:spPr>
          <a:xfrm>
            <a:off x="6235436" y="3664675"/>
            <a:ext cx="2210700" cy="983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000"/>
            </a:lvl1pPr>
            <a:lvl2pPr lvl="1" rtl="0" algn="ctr">
              <a:lnSpc>
                <a:spcPct val="100000"/>
              </a:lnSpc>
              <a:spcBef>
                <a:spcPts val="1600"/>
              </a:spcBef>
              <a:spcAft>
                <a:spcPts val="0"/>
              </a:spcAft>
              <a:buNone/>
              <a:defRPr sz="1000"/>
            </a:lvl2pPr>
            <a:lvl3pPr lvl="2" rtl="0" algn="ctr">
              <a:lnSpc>
                <a:spcPct val="100000"/>
              </a:lnSpc>
              <a:spcBef>
                <a:spcPts val="1600"/>
              </a:spcBef>
              <a:spcAft>
                <a:spcPts val="0"/>
              </a:spcAft>
              <a:buNone/>
              <a:defRPr sz="1000"/>
            </a:lvl3pPr>
            <a:lvl4pPr lvl="3" rtl="0" algn="ctr">
              <a:lnSpc>
                <a:spcPct val="100000"/>
              </a:lnSpc>
              <a:spcBef>
                <a:spcPts val="1600"/>
              </a:spcBef>
              <a:spcAft>
                <a:spcPts val="0"/>
              </a:spcAft>
              <a:buNone/>
              <a:defRPr sz="1000"/>
            </a:lvl4pPr>
            <a:lvl5pPr lvl="4" rtl="0" algn="ctr">
              <a:lnSpc>
                <a:spcPct val="100000"/>
              </a:lnSpc>
              <a:spcBef>
                <a:spcPts val="1600"/>
              </a:spcBef>
              <a:spcAft>
                <a:spcPts val="0"/>
              </a:spcAft>
              <a:buNone/>
              <a:defRPr sz="1000"/>
            </a:lvl5pPr>
            <a:lvl6pPr lvl="5" rtl="0" algn="ctr">
              <a:lnSpc>
                <a:spcPct val="100000"/>
              </a:lnSpc>
              <a:spcBef>
                <a:spcPts val="1600"/>
              </a:spcBef>
              <a:spcAft>
                <a:spcPts val="0"/>
              </a:spcAft>
              <a:buNone/>
              <a:defRPr sz="1000"/>
            </a:lvl6pPr>
            <a:lvl7pPr lvl="6" rtl="0" algn="ctr">
              <a:lnSpc>
                <a:spcPct val="100000"/>
              </a:lnSpc>
              <a:spcBef>
                <a:spcPts val="1600"/>
              </a:spcBef>
              <a:spcAft>
                <a:spcPts val="0"/>
              </a:spcAft>
              <a:buNone/>
              <a:defRPr sz="1000"/>
            </a:lvl7pPr>
            <a:lvl8pPr lvl="7" rtl="0" algn="ctr">
              <a:lnSpc>
                <a:spcPct val="100000"/>
              </a:lnSpc>
              <a:spcBef>
                <a:spcPts val="1600"/>
              </a:spcBef>
              <a:spcAft>
                <a:spcPts val="0"/>
              </a:spcAft>
              <a:buNone/>
              <a:defRPr sz="1000"/>
            </a:lvl8pPr>
            <a:lvl9pPr lvl="8" rtl="0" algn="ctr">
              <a:lnSpc>
                <a:spcPct val="100000"/>
              </a:lnSpc>
              <a:spcBef>
                <a:spcPts val="1600"/>
              </a:spcBef>
              <a:spcAft>
                <a:spcPts val="1600"/>
              </a:spcAft>
              <a:buNone/>
              <a:defRPr sz="1000"/>
            </a:lvl9pPr>
          </a:lstStyle>
          <a:p/>
        </p:txBody>
      </p:sp>
      <p:sp>
        <p:nvSpPr>
          <p:cNvPr id="141" name="Google Shape;141;p20"/>
          <p:cNvSpPr txBox="1"/>
          <p:nvPr>
            <p:ph idx="6" type="title"/>
          </p:nvPr>
        </p:nvSpPr>
        <p:spPr>
          <a:xfrm>
            <a:off x="698700" y="587324"/>
            <a:ext cx="77466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6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42" name="Google Shape;142;p20"/>
          <p:cNvSpPr/>
          <p:nvPr/>
        </p:nvSpPr>
        <p:spPr>
          <a:xfrm flipH="1" rot="10800000">
            <a:off x="-580875" y="3893304"/>
            <a:ext cx="3766419" cy="1605120"/>
          </a:xfrm>
          <a:custGeom>
            <a:rect b="b" l="l" r="r" t="t"/>
            <a:pathLst>
              <a:path extrusionOk="0" h="114836" w="269463">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flipH="1">
            <a:off x="-120250" y="206525"/>
            <a:ext cx="9651220" cy="3056079"/>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970800" y="2626775"/>
            <a:ext cx="3066900" cy="641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F2F2F"/>
              </a:buClr>
              <a:buSzPts val="3900"/>
              <a:buNone/>
              <a:defRPr sz="2700">
                <a:solidFill>
                  <a:srgbClr val="2F2F2F"/>
                </a:solidFill>
              </a:defRPr>
            </a:lvl1pPr>
            <a:lvl2pPr lvl="1" rtl="0">
              <a:spcBef>
                <a:spcPts val="0"/>
              </a:spcBef>
              <a:spcAft>
                <a:spcPts val="0"/>
              </a:spcAft>
              <a:buClr>
                <a:srgbClr val="2F2F2F"/>
              </a:buClr>
              <a:buSzPts val="3600"/>
              <a:buNone/>
              <a:defRPr sz="3600">
                <a:solidFill>
                  <a:srgbClr val="2F2F2F"/>
                </a:solidFill>
              </a:defRPr>
            </a:lvl2pPr>
            <a:lvl3pPr lvl="2" rtl="0">
              <a:spcBef>
                <a:spcPts val="0"/>
              </a:spcBef>
              <a:spcAft>
                <a:spcPts val="0"/>
              </a:spcAft>
              <a:buClr>
                <a:srgbClr val="2F2F2F"/>
              </a:buClr>
              <a:buSzPts val="3600"/>
              <a:buNone/>
              <a:defRPr sz="3600">
                <a:solidFill>
                  <a:srgbClr val="2F2F2F"/>
                </a:solidFill>
              </a:defRPr>
            </a:lvl3pPr>
            <a:lvl4pPr lvl="3" rtl="0">
              <a:spcBef>
                <a:spcPts val="0"/>
              </a:spcBef>
              <a:spcAft>
                <a:spcPts val="0"/>
              </a:spcAft>
              <a:buClr>
                <a:srgbClr val="2F2F2F"/>
              </a:buClr>
              <a:buSzPts val="3600"/>
              <a:buNone/>
              <a:defRPr sz="3600">
                <a:solidFill>
                  <a:srgbClr val="2F2F2F"/>
                </a:solidFill>
              </a:defRPr>
            </a:lvl4pPr>
            <a:lvl5pPr lvl="4" rtl="0">
              <a:spcBef>
                <a:spcPts val="0"/>
              </a:spcBef>
              <a:spcAft>
                <a:spcPts val="0"/>
              </a:spcAft>
              <a:buClr>
                <a:srgbClr val="2F2F2F"/>
              </a:buClr>
              <a:buSzPts val="3600"/>
              <a:buNone/>
              <a:defRPr sz="3600">
                <a:solidFill>
                  <a:srgbClr val="2F2F2F"/>
                </a:solidFill>
              </a:defRPr>
            </a:lvl5pPr>
            <a:lvl6pPr lvl="5" rtl="0">
              <a:spcBef>
                <a:spcPts val="0"/>
              </a:spcBef>
              <a:spcAft>
                <a:spcPts val="0"/>
              </a:spcAft>
              <a:buClr>
                <a:srgbClr val="2F2F2F"/>
              </a:buClr>
              <a:buSzPts val="3600"/>
              <a:buNone/>
              <a:defRPr sz="3600">
                <a:solidFill>
                  <a:srgbClr val="2F2F2F"/>
                </a:solidFill>
              </a:defRPr>
            </a:lvl6pPr>
            <a:lvl7pPr lvl="6" rtl="0">
              <a:spcBef>
                <a:spcPts val="0"/>
              </a:spcBef>
              <a:spcAft>
                <a:spcPts val="0"/>
              </a:spcAft>
              <a:buClr>
                <a:srgbClr val="2F2F2F"/>
              </a:buClr>
              <a:buSzPts val="3600"/>
              <a:buNone/>
              <a:defRPr sz="3600">
                <a:solidFill>
                  <a:srgbClr val="2F2F2F"/>
                </a:solidFill>
              </a:defRPr>
            </a:lvl7pPr>
            <a:lvl8pPr lvl="7" rtl="0">
              <a:spcBef>
                <a:spcPts val="0"/>
              </a:spcBef>
              <a:spcAft>
                <a:spcPts val="0"/>
              </a:spcAft>
              <a:buClr>
                <a:srgbClr val="2F2F2F"/>
              </a:buClr>
              <a:buSzPts val="3600"/>
              <a:buNone/>
              <a:defRPr sz="3600">
                <a:solidFill>
                  <a:srgbClr val="2F2F2F"/>
                </a:solidFill>
              </a:defRPr>
            </a:lvl8pPr>
            <a:lvl9pPr lvl="8" rtl="0">
              <a:spcBef>
                <a:spcPts val="0"/>
              </a:spcBef>
              <a:spcAft>
                <a:spcPts val="0"/>
              </a:spcAft>
              <a:buClr>
                <a:srgbClr val="2F2F2F"/>
              </a:buClr>
              <a:buSzPts val="3600"/>
              <a:buNone/>
              <a:defRPr sz="3600">
                <a:solidFill>
                  <a:srgbClr val="2F2F2F"/>
                </a:solidFill>
              </a:defRPr>
            </a:lvl9pPr>
          </a:lstStyle>
          <a:p/>
        </p:txBody>
      </p:sp>
      <p:sp>
        <p:nvSpPr>
          <p:cNvPr id="17" name="Google Shape;17;p3"/>
          <p:cNvSpPr txBox="1"/>
          <p:nvPr>
            <p:ph idx="1" type="subTitle"/>
          </p:nvPr>
        </p:nvSpPr>
        <p:spPr>
          <a:xfrm>
            <a:off x="970800" y="3150439"/>
            <a:ext cx="2273700" cy="641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2F2F2F"/>
              </a:buClr>
              <a:buSzPts val="1400"/>
              <a:buNone/>
              <a:defRPr sz="1400">
                <a:solidFill>
                  <a:srgbClr val="2F2F2F"/>
                </a:solidFill>
              </a:defRPr>
            </a:lvl1pPr>
            <a:lvl2pPr lvl="1" rtl="0">
              <a:lnSpc>
                <a:spcPct val="100000"/>
              </a:lnSpc>
              <a:spcBef>
                <a:spcPts val="0"/>
              </a:spcBef>
              <a:spcAft>
                <a:spcPts val="0"/>
              </a:spcAft>
              <a:buClr>
                <a:srgbClr val="2F2F2F"/>
              </a:buClr>
              <a:buSzPts val="1400"/>
              <a:buNone/>
              <a:defRPr>
                <a:solidFill>
                  <a:srgbClr val="2F2F2F"/>
                </a:solidFill>
              </a:defRPr>
            </a:lvl2pPr>
            <a:lvl3pPr lvl="2" rtl="0">
              <a:lnSpc>
                <a:spcPct val="100000"/>
              </a:lnSpc>
              <a:spcBef>
                <a:spcPts val="0"/>
              </a:spcBef>
              <a:spcAft>
                <a:spcPts val="0"/>
              </a:spcAft>
              <a:buClr>
                <a:srgbClr val="2F2F2F"/>
              </a:buClr>
              <a:buSzPts val="1400"/>
              <a:buNone/>
              <a:defRPr>
                <a:solidFill>
                  <a:srgbClr val="2F2F2F"/>
                </a:solidFill>
              </a:defRPr>
            </a:lvl3pPr>
            <a:lvl4pPr lvl="3" rtl="0">
              <a:lnSpc>
                <a:spcPct val="100000"/>
              </a:lnSpc>
              <a:spcBef>
                <a:spcPts val="0"/>
              </a:spcBef>
              <a:spcAft>
                <a:spcPts val="0"/>
              </a:spcAft>
              <a:buClr>
                <a:srgbClr val="2F2F2F"/>
              </a:buClr>
              <a:buSzPts val="1400"/>
              <a:buNone/>
              <a:defRPr>
                <a:solidFill>
                  <a:srgbClr val="2F2F2F"/>
                </a:solidFill>
              </a:defRPr>
            </a:lvl4pPr>
            <a:lvl5pPr lvl="4" rtl="0">
              <a:lnSpc>
                <a:spcPct val="100000"/>
              </a:lnSpc>
              <a:spcBef>
                <a:spcPts val="0"/>
              </a:spcBef>
              <a:spcAft>
                <a:spcPts val="0"/>
              </a:spcAft>
              <a:buClr>
                <a:srgbClr val="2F2F2F"/>
              </a:buClr>
              <a:buSzPts val="1400"/>
              <a:buNone/>
              <a:defRPr>
                <a:solidFill>
                  <a:srgbClr val="2F2F2F"/>
                </a:solidFill>
              </a:defRPr>
            </a:lvl5pPr>
            <a:lvl6pPr lvl="5" rtl="0">
              <a:lnSpc>
                <a:spcPct val="100000"/>
              </a:lnSpc>
              <a:spcBef>
                <a:spcPts val="0"/>
              </a:spcBef>
              <a:spcAft>
                <a:spcPts val="0"/>
              </a:spcAft>
              <a:buClr>
                <a:srgbClr val="2F2F2F"/>
              </a:buClr>
              <a:buSzPts val="1400"/>
              <a:buNone/>
              <a:defRPr>
                <a:solidFill>
                  <a:srgbClr val="2F2F2F"/>
                </a:solidFill>
              </a:defRPr>
            </a:lvl6pPr>
            <a:lvl7pPr lvl="6" rtl="0">
              <a:lnSpc>
                <a:spcPct val="100000"/>
              </a:lnSpc>
              <a:spcBef>
                <a:spcPts val="0"/>
              </a:spcBef>
              <a:spcAft>
                <a:spcPts val="0"/>
              </a:spcAft>
              <a:buClr>
                <a:srgbClr val="2F2F2F"/>
              </a:buClr>
              <a:buSzPts val="1400"/>
              <a:buNone/>
              <a:defRPr>
                <a:solidFill>
                  <a:srgbClr val="2F2F2F"/>
                </a:solidFill>
              </a:defRPr>
            </a:lvl7pPr>
            <a:lvl8pPr lvl="7" rtl="0">
              <a:lnSpc>
                <a:spcPct val="100000"/>
              </a:lnSpc>
              <a:spcBef>
                <a:spcPts val="0"/>
              </a:spcBef>
              <a:spcAft>
                <a:spcPts val="0"/>
              </a:spcAft>
              <a:buClr>
                <a:srgbClr val="2F2F2F"/>
              </a:buClr>
              <a:buSzPts val="1400"/>
              <a:buNone/>
              <a:defRPr>
                <a:solidFill>
                  <a:srgbClr val="2F2F2F"/>
                </a:solidFill>
              </a:defRPr>
            </a:lvl8pPr>
            <a:lvl9pPr lvl="8" rtl="0">
              <a:lnSpc>
                <a:spcPct val="100000"/>
              </a:lnSpc>
              <a:spcBef>
                <a:spcPts val="0"/>
              </a:spcBef>
              <a:spcAft>
                <a:spcPts val="0"/>
              </a:spcAft>
              <a:buClr>
                <a:srgbClr val="2F2F2F"/>
              </a:buClr>
              <a:buSzPts val="1400"/>
              <a:buNone/>
              <a:defRPr>
                <a:solidFill>
                  <a:srgbClr val="2F2F2F"/>
                </a:solidFill>
              </a:defRPr>
            </a:lvl9pPr>
          </a:lstStyle>
          <a:p/>
        </p:txBody>
      </p:sp>
      <p:sp>
        <p:nvSpPr>
          <p:cNvPr id="18" name="Google Shape;18;p3"/>
          <p:cNvSpPr txBox="1"/>
          <p:nvPr>
            <p:ph hasCustomPrompt="1" idx="2" type="title"/>
          </p:nvPr>
        </p:nvSpPr>
        <p:spPr>
          <a:xfrm>
            <a:off x="970800" y="1792553"/>
            <a:ext cx="1886400" cy="10950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2F2F2F"/>
              </a:buClr>
              <a:buSzPts val="9600"/>
              <a:buNone/>
              <a:defRPr sz="7200">
                <a:solidFill>
                  <a:srgbClr val="2F2F2F"/>
                </a:solidFill>
              </a:defRPr>
            </a:lvl1pPr>
            <a:lvl2pPr lvl="1" rtl="0">
              <a:spcBef>
                <a:spcPts val="0"/>
              </a:spcBef>
              <a:spcAft>
                <a:spcPts val="0"/>
              </a:spcAft>
              <a:buClr>
                <a:srgbClr val="2F2F2F"/>
              </a:buClr>
              <a:buSzPts val="9600"/>
              <a:buNone/>
              <a:defRPr sz="9600">
                <a:solidFill>
                  <a:srgbClr val="2F2F2F"/>
                </a:solidFill>
              </a:defRPr>
            </a:lvl2pPr>
            <a:lvl3pPr lvl="2" rtl="0">
              <a:spcBef>
                <a:spcPts val="0"/>
              </a:spcBef>
              <a:spcAft>
                <a:spcPts val="0"/>
              </a:spcAft>
              <a:buClr>
                <a:srgbClr val="2F2F2F"/>
              </a:buClr>
              <a:buSzPts val="9600"/>
              <a:buNone/>
              <a:defRPr sz="9600">
                <a:solidFill>
                  <a:srgbClr val="2F2F2F"/>
                </a:solidFill>
              </a:defRPr>
            </a:lvl3pPr>
            <a:lvl4pPr lvl="3" rtl="0">
              <a:spcBef>
                <a:spcPts val="0"/>
              </a:spcBef>
              <a:spcAft>
                <a:spcPts val="0"/>
              </a:spcAft>
              <a:buClr>
                <a:srgbClr val="2F2F2F"/>
              </a:buClr>
              <a:buSzPts val="9600"/>
              <a:buNone/>
              <a:defRPr sz="9600">
                <a:solidFill>
                  <a:srgbClr val="2F2F2F"/>
                </a:solidFill>
              </a:defRPr>
            </a:lvl4pPr>
            <a:lvl5pPr lvl="4" rtl="0">
              <a:spcBef>
                <a:spcPts val="0"/>
              </a:spcBef>
              <a:spcAft>
                <a:spcPts val="0"/>
              </a:spcAft>
              <a:buClr>
                <a:srgbClr val="2F2F2F"/>
              </a:buClr>
              <a:buSzPts val="9600"/>
              <a:buNone/>
              <a:defRPr sz="9600">
                <a:solidFill>
                  <a:srgbClr val="2F2F2F"/>
                </a:solidFill>
              </a:defRPr>
            </a:lvl5pPr>
            <a:lvl6pPr lvl="5" rtl="0">
              <a:spcBef>
                <a:spcPts val="0"/>
              </a:spcBef>
              <a:spcAft>
                <a:spcPts val="0"/>
              </a:spcAft>
              <a:buClr>
                <a:srgbClr val="2F2F2F"/>
              </a:buClr>
              <a:buSzPts val="9600"/>
              <a:buNone/>
              <a:defRPr sz="9600">
                <a:solidFill>
                  <a:srgbClr val="2F2F2F"/>
                </a:solidFill>
              </a:defRPr>
            </a:lvl6pPr>
            <a:lvl7pPr lvl="6" rtl="0">
              <a:spcBef>
                <a:spcPts val="0"/>
              </a:spcBef>
              <a:spcAft>
                <a:spcPts val="0"/>
              </a:spcAft>
              <a:buClr>
                <a:srgbClr val="2F2F2F"/>
              </a:buClr>
              <a:buSzPts val="9600"/>
              <a:buNone/>
              <a:defRPr sz="9600">
                <a:solidFill>
                  <a:srgbClr val="2F2F2F"/>
                </a:solidFill>
              </a:defRPr>
            </a:lvl7pPr>
            <a:lvl8pPr lvl="7" rtl="0">
              <a:spcBef>
                <a:spcPts val="0"/>
              </a:spcBef>
              <a:spcAft>
                <a:spcPts val="0"/>
              </a:spcAft>
              <a:buClr>
                <a:srgbClr val="2F2F2F"/>
              </a:buClr>
              <a:buSzPts val="9600"/>
              <a:buNone/>
              <a:defRPr sz="9600">
                <a:solidFill>
                  <a:srgbClr val="2F2F2F"/>
                </a:solidFill>
              </a:defRPr>
            </a:lvl8pPr>
            <a:lvl9pPr lvl="8" rtl="0">
              <a:spcBef>
                <a:spcPts val="0"/>
              </a:spcBef>
              <a:spcAft>
                <a:spcPts val="0"/>
              </a:spcAft>
              <a:buClr>
                <a:srgbClr val="2F2F2F"/>
              </a:buClr>
              <a:buSzPts val="9600"/>
              <a:buNone/>
              <a:defRPr sz="9600">
                <a:solidFill>
                  <a:srgbClr val="2F2F2F"/>
                </a:solidFill>
              </a:defRPr>
            </a:lvl9pPr>
          </a:lstStyle>
          <a:p>
            <a:r>
              <a:t>xx%</a:t>
            </a:r>
          </a:p>
        </p:txBody>
      </p:sp>
      <p:sp>
        <p:nvSpPr>
          <p:cNvPr id="19" name="Google Shape;19;p3"/>
          <p:cNvSpPr/>
          <p:nvPr/>
        </p:nvSpPr>
        <p:spPr>
          <a:xfrm flipH="1">
            <a:off x="-260932" y="4016952"/>
            <a:ext cx="5190088" cy="1606452"/>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flipH="1">
            <a:off x="3533927" y="-1334051"/>
            <a:ext cx="6144051" cy="4465442"/>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9">
    <p:bg>
      <p:bgPr>
        <a:solidFill>
          <a:schemeClr val="lt1"/>
        </a:solidFill>
      </p:bgPr>
    </p:bg>
    <p:spTree>
      <p:nvGrpSpPr>
        <p:cNvPr id="144" name="Shape 144"/>
        <p:cNvGrpSpPr/>
        <p:nvPr/>
      </p:nvGrpSpPr>
      <p:grpSpPr>
        <a:xfrm>
          <a:off x="0" y="0"/>
          <a:ext cx="0" cy="0"/>
          <a:chOff x="0" y="0"/>
          <a:chExt cx="0" cy="0"/>
        </a:xfrm>
      </p:grpSpPr>
      <p:sp>
        <p:nvSpPr>
          <p:cNvPr id="145" name="Google Shape;145;p21"/>
          <p:cNvSpPr txBox="1"/>
          <p:nvPr>
            <p:ph type="title"/>
          </p:nvPr>
        </p:nvSpPr>
        <p:spPr>
          <a:xfrm>
            <a:off x="509175" y="1595850"/>
            <a:ext cx="3844200" cy="551100"/>
          </a:xfrm>
          <a:prstGeom prst="rect">
            <a:avLst/>
          </a:prstGeom>
        </p:spPr>
        <p:txBody>
          <a:bodyPr anchorCtr="0" anchor="ctr"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6" name="Google Shape;146;p21"/>
          <p:cNvSpPr txBox="1"/>
          <p:nvPr>
            <p:ph idx="1" type="body"/>
          </p:nvPr>
        </p:nvSpPr>
        <p:spPr>
          <a:xfrm>
            <a:off x="382973" y="2127900"/>
            <a:ext cx="4037100" cy="2436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47" name="Google Shape;147;p21"/>
          <p:cNvSpPr/>
          <p:nvPr/>
        </p:nvSpPr>
        <p:spPr>
          <a:xfrm>
            <a:off x="2634924" y="3535117"/>
            <a:ext cx="6795434" cy="2103344"/>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a:off x="-253613" y="168425"/>
            <a:ext cx="9651220" cy="3056079"/>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_1_2_1">
    <p:bg>
      <p:bgPr>
        <a:solidFill>
          <a:schemeClr val="lt1"/>
        </a:solidFill>
      </p:bgPr>
    </p:bg>
    <p:spTree>
      <p:nvGrpSpPr>
        <p:cNvPr id="149" name="Shape 149"/>
        <p:cNvGrpSpPr/>
        <p:nvPr/>
      </p:nvGrpSpPr>
      <p:grpSpPr>
        <a:xfrm>
          <a:off x="0" y="0"/>
          <a:ext cx="0" cy="0"/>
          <a:chOff x="0" y="0"/>
          <a:chExt cx="0" cy="0"/>
        </a:xfrm>
      </p:grpSpPr>
      <p:sp>
        <p:nvSpPr>
          <p:cNvPr id="150" name="Google Shape;150;p22"/>
          <p:cNvSpPr/>
          <p:nvPr/>
        </p:nvSpPr>
        <p:spPr>
          <a:xfrm>
            <a:off x="5351875" y="1999500"/>
            <a:ext cx="2853300" cy="2338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txBox="1"/>
          <p:nvPr/>
        </p:nvSpPr>
        <p:spPr>
          <a:xfrm>
            <a:off x="5584375" y="3620375"/>
            <a:ext cx="2388300" cy="468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950">
                <a:solidFill>
                  <a:schemeClr val="dk1"/>
                </a:solidFill>
                <a:latin typeface="Abel"/>
                <a:ea typeface="Abel"/>
                <a:cs typeface="Abel"/>
                <a:sym typeface="Abel"/>
              </a:rPr>
              <a:t>CREDITS</a:t>
            </a:r>
            <a:r>
              <a:rPr lang="en" sz="950">
                <a:solidFill>
                  <a:schemeClr val="dk1"/>
                </a:solidFill>
                <a:latin typeface="Abel"/>
                <a:ea typeface="Abel"/>
                <a:cs typeface="Abel"/>
                <a:sym typeface="Abel"/>
              </a:rPr>
              <a:t>: This presentation template was created by </a:t>
            </a:r>
            <a:r>
              <a:rPr b="1" lang="en" sz="950">
                <a:solidFill>
                  <a:schemeClr val="dk1"/>
                </a:solidFill>
                <a:uFill>
                  <a:noFill/>
                </a:uFill>
                <a:latin typeface="Abel"/>
                <a:ea typeface="Abel"/>
                <a:cs typeface="Abel"/>
                <a:sym typeface="Abel"/>
                <a:hlinkClick r:id="rId2">
                  <a:extLst>
                    <a:ext uri="{A12FA001-AC4F-418D-AE19-62706E023703}">
                      <ahyp:hlinkClr val="tx"/>
                    </a:ext>
                  </a:extLst>
                </a:hlinkClick>
              </a:rPr>
              <a:t>Slidesgo</a:t>
            </a:r>
            <a:r>
              <a:rPr lang="en" sz="950">
                <a:solidFill>
                  <a:schemeClr val="dk1"/>
                </a:solidFill>
                <a:latin typeface="Abel"/>
                <a:ea typeface="Abel"/>
                <a:cs typeface="Abel"/>
                <a:sym typeface="Abel"/>
              </a:rPr>
              <a:t>, including icons by </a:t>
            </a:r>
            <a:r>
              <a:rPr b="1" lang="en" sz="950">
                <a:solidFill>
                  <a:schemeClr val="dk1"/>
                </a:solidFill>
                <a:uFill>
                  <a:noFill/>
                </a:uFill>
                <a:latin typeface="Abel"/>
                <a:ea typeface="Abel"/>
                <a:cs typeface="Abel"/>
                <a:sym typeface="Abel"/>
                <a:hlinkClick r:id="rId3">
                  <a:extLst>
                    <a:ext uri="{A12FA001-AC4F-418D-AE19-62706E023703}">
                      <ahyp:hlinkClr val="tx"/>
                    </a:ext>
                  </a:extLst>
                </a:hlinkClick>
              </a:rPr>
              <a:t>Flaticon</a:t>
            </a:r>
            <a:r>
              <a:rPr lang="en" sz="950">
                <a:solidFill>
                  <a:schemeClr val="dk1"/>
                </a:solidFill>
                <a:latin typeface="Abel"/>
                <a:ea typeface="Abel"/>
                <a:cs typeface="Abel"/>
                <a:sym typeface="Abel"/>
              </a:rPr>
              <a:t>, and infographics &amp; images by </a:t>
            </a:r>
            <a:r>
              <a:rPr b="1" lang="en" sz="950">
                <a:solidFill>
                  <a:schemeClr val="dk1"/>
                </a:solidFill>
                <a:uFill>
                  <a:noFill/>
                </a:uFill>
                <a:latin typeface="Abel"/>
                <a:ea typeface="Abel"/>
                <a:cs typeface="Abel"/>
                <a:sym typeface="Abel"/>
                <a:hlinkClick r:id="rId4">
                  <a:extLst>
                    <a:ext uri="{A12FA001-AC4F-418D-AE19-62706E023703}">
                      <ahyp:hlinkClr val="tx"/>
                    </a:ext>
                  </a:extLst>
                </a:hlinkClick>
              </a:rPr>
              <a:t>Freepik</a:t>
            </a:r>
            <a:r>
              <a:rPr b="1" lang="en" sz="950">
                <a:solidFill>
                  <a:schemeClr val="dk1"/>
                </a:solidFill>
                <a:latin typeface="Abel"/>
                <a:ea typeface="Abel"/>
                <a:cs typeface="Abel"/>
                <a:sym typeface="Abel"/>
              </a:rPr>
              <a:t> </a:t>
            </a:r>
            <a:endParaRPr b="1" sz="950">
              <a:solidFill>
                <a:schemeClr val="dk1"/>
              </a:solidFill>
              <a:latin typeface="Abel"/>
              <a:ea typeface="Abel"/>
              <a:cs typeface="Abel"/>
              <a:sym typeface="Abel"/>
            </a:endParaRPr>
          </a:p>
        </p:txBody>
      </p:sp>
      <p:sp>
        <p:nvSpPr>
          <p:cNvPr id="152" name="Google Shape;152;p22"/>
          <p:cNvSpPr txBox="1"/>
          <p:nvPr>
            <p:ph type="ctrTitle"/>
          </p:nvPr>
        </p:nvSpPr>
        <p:spPr>
          <a:xfrm>
            <a:off x="5356298" y="-433350"/>
            <a:ext cx="2853300" cy="2419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CBF4A"/>
              </a:buClr>
              <a:buSzPts val="3600"/>
              <a:buNone/>
              <a:defRPr sz="6000"/>
            </a:lvl1pPr>
            <a:lvl2pPr lvl="1" rtl="0" algn="ctr">
              <a:spcBef>
                <a:spcPts val="0"/>
              </a:spcBef>
              <a:spcAft>
                <a:spcPts val="0"/>
              </a:spcAft>
              <a:buClr>
                <a:srgbClr val="FCBF4A"/>
              </a:buClr>
              <a:buSzPts val="5200"/>
              <a:buNone/>
              <a:defRPr sz="5200">
                <a:solidFill>
                  <a:srgbClr val="FCBF4A"/>
                </a:solidFill>
              </a:defRPr>
            </a:lvl2pPr>
            <a:lvl3pPr lvl="2" rtl="0" algn="ctr">
              <a:spcBef>
                <a:spcPts val="0"/>
              </a:spcBef>
              <a:spcAft>
                <a:spcPts val="0"/>
              </a:spcAft>
              <a:buClr>
                <a:srgbClr val="FCBF4A"/>
              </a:buClr>
              <a:buSzPts val="5200"/>
              <a:buNone/>
              <a:defRPr sz="5200">
                <a:solidFill>
                  <a:srgbClr val="FCBF4A"/>
                </a:solidFill>
              </a:defRPr>
            </a:lvl3pPr>
            <a:lvl4pPr lvl="3" rtl="0" algn="ctr">
              <a:spcBef>
                <a:spcPts val="0"/>
              </a:spcBef>
              <a:spcAft>
                <a:spcPts val="0"/>
              </a:spcAft>
              <a:buClr>
                <a:srgbClr val="FCBF4A"/>
              </a:buClr>
              <a:buSzPts val="5200"/>
              <a:buNone/>
              <a:defRPr sz="5200">
                <a:solidFill>
                  <a:srgbClr val="FCBF4A"/>
                </a:solidFill>
              </a:defRPr>
            </a:lvl4pPr>
            <a:lvl5pPr lvl="4" rtl="0" algn="ctr">
              <a:spcBef>
                <a:spcPts val="0"/>
              </a:spcBef>
              <a:spcAft>
                <a:spcPts val="0"/>
              </a:spcAft>
              <a:buClr>
                <a:srgbClr val="FCBF4A"/>
              </a:buClr>
              <a:buSzPts val="5200"/>
              <a:buNone/>
              <a:defRPr sz="5200">
                <a:solidFill>
                  <a:srgbClr val="FCBF4A"/>
                </a:solidFill>
              </a:defRPr>
            </a:lvl5pPr>
            <a:lvl6pPr lvl="5" rtl="0" algn="ctr">
              <a:spcBef>
                <a:spcPts val="0"/>
              </a:spcBef>
              <a:spcAft>
                <a:spcPts val="0"/>
              </a:spcAft>
              <a:buClr>
                <a:srgbClr val="FCBF4A"/>
              </a:buClr>
              <a:buSzPts val="5200"/>
              <a:buNone/>
              <a:defRPr sz="5200">
                <a:solidFill>
                  <a:srgbClr val="FCBF4A"/>
                </a:solidFill>
              </a:defRPr>
            </a:lvl6pPr>
            <a:lvl7pPr lvl="6" rtl="0" algn="ctr">
              <a:spcBef>
                <a:spcPts val="0"/>
              </a:spcBef>
              <a:spcAft>
                <a:spcPts val="0"/>
              </a:spcAft>
              <a:buClr>
                <a:srgbClr val="FCBF4A"/>
              </a:buClr>
              <a:buSzPts val="5200"/>
              <a:buNone/>
              <a:defRPr sz="5200">
                <a:solidFill>
                  <a:srgbClr val="FCBF4A"/>
                </a:solidFill>
              </a:defRPr>
            </a:lvl7pPr>
            <a:lvl8pPr lvl="7" rtl="0" algn="ctr">
              <a:spcBef>
                <a:spcPts val="0"/>
              </a:spcBef>
              <a:spcAft>
                <a:spcPts val="0"/>
              </a:spcAft>
              <a:buClr>
                <a:srgbClr val="FCBF4A"/>
              </a:buClr>
              <a:buSzPts val="5200"/>
              <a:buNone/>
              <a:defRPr sz="5200">
                <a:solidFill>
                  <a:srgbClr val="FCBF4A"/>
                </a:solidFill>
              </a:defRPr>
            </a:lvl8pPr>
            <a:lvl9pPr lvl="8" rtl="0" algn="ctr">
              <a:spcBef>
                <a:spcPts val="0"/>
              </a:spcBef>
              <a:spcAft>
                <a:spcPts val="0"/>
              </a:spcAft>
              <a:buClr>
                <a:srgbClr val="FCBF4A"/>
              </a:buClr>
              <a:buSzPts val="5200"/>
              <a:buNone/>
              <a:defRPr sz="5200">
                <a:solidFill>
                  <a:srgbClr val="FCBF4A"/>
                </a:solidFill>
              </a:defRPr>
            </a:lvl9pPr>
          </a:lstStyle>
          <a:p/>
        </p:txBody>
      </p:sp>
      <p:sp>
        <p:nvSpPr>
          <p:cNvPr id="153" name="Google Shape;153;p22"/>
          <p:cNvSpPr txBox="1"/>
          <p:nvPr>
            <p:ph idx="1" type="subTitle"/>
          </p:nvPr>
        </p:nvSpPr>
        <p:spPr>
          <a:xfrm>
            <a:off x="5523925" y="2358625"/>
            <a:ext cx="2509200" cy="3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rgbClr val="FCBF4A"/>
              </a:buClr>
              <a:buSzPts val="1400"/>
              <a:buNone/>
              <a:defRPr sz="1400">
                <a:solidFill>
                  <a:srgbClr val="FCBF4A"/>
                </a:solidFill>
              </a:defRPr>
            </a:lvl2pPr>
            <a:lvl3pPr lvl="2" rtl="0" algn="ctr">
              <a:lnSpc>
                <a:spcPct val="100000"/>
              </a:lnSpc>
              <a:spcBef>
                <a:spcPts val="0"/>
              </a:spcBef>
              <a:spcAft>
                <a:spcPts val="0"/>
              </a:spcAft>
              <a:buClr>
                <a:srgbClr val="FCBF4A"/>
              </a:buClr>
              <a:buSzPts val="1400"/>
              <a:buNone/>
              <a:defRPr sz="1400">
                <a:solidFill>
                  <a:srgbClr val="FCBF4A"/>
                </a:solidFill>
              </a:defRPr>
            </a:lvl3pPr>
            <a:lvl4pPr lvl="3" rtl="0" algn="ctr">
              <a:lnSpc>
                <a:spcPct val="100000"/>
              </a:lnSpc>
              <a:spcBef>
                <a:spcPts val="0"/>
              </a:spcBef>
              <a:spcAft>
                <a:spcPts val="0"/>
              </a:spcAft>
              <a:buClr>
                <a:srgbClr val="FCBF4A"/>
              </a:buClr>
              <a:buSzPts val="1400"/>
              <a:buNone/>
              <a:defRPr sz="1400">
                <a:solidFill>
                  <a:srgbClr val="FCBF4A"/>
                </a:solidFill>
              </a:defRPr>
            </a:lvl4pPr>
            <a:lvl5pPr lvl="4" rtl="0" algn="ctr">
              <a:lnSpc>
                <a:spcPct val="100000"/>
              </a:lnSpc>
              <a:spcBef>
                <a:spcPts val="0"/>
              </a:spcBef>
              <a:spcAft>
                <a:spcPts val="0"/>
              </a:spcAft>
              <a:buClr>
                <a:srgbClr val="FCBF4A"/>
              </a:buClr>
              <a:buSzPts val="1400"/>
              <a:buNone/>
              <a:defRPr sz="1400">
                <a:solidFill>
                  <a:srgbClr val="FCBF4A"/>
                </a:solidFill>
              </a:defRPr>
            </a:lvl5pPr>
            <a:lvl6pPr lvl="5" rtl="0" algn="ctr">
              <a:lnSpc>
                <a:spcPct val="100000"/>
              </a:lnSpc>
              <a:spcBef>
                <a:spcPts val="0"/>
              </a:spcBef>
              <a:spcAft>
                <a:spcPts val="0"/>
              </a:spcAft>
              <a:buClr>
                <a:srgbClr val="FCBF4A"/>
              </a:buClr>
              <a:buSzPts val="1400"/>
              <a:buNone/>
              <a:defRPr sz="1400">
                <a:solidFill>
                  <a:srgbClr val="FCBF4A"/>
                </a:solidFill>
              </a:defRPr>
            </a:lvl6pPr>
            <a:lvl7pPr lvl="6" rtl="0" algn="ctr">
              <a:lnSpc>
                <a:spcPct val="100000"/>
              </a:lnSpc>
              <a:spcBef>
                <a:spcPts val="0"/>
              </a:spcBef>
              <a:spcAft>
                <a:spcPts val="0"/>
              </a:spcAft>
              <a:buClr>
                <a:srgbClr val="FCBF4A"/>
              </a:buClr>
              <a:buSzPts val="1400"/>
              <a:buNone/>
              <a:defRPr sz="1400">
                <a:solidFill>
                  <a:srgbClr val="FCBF4A"/>
                </a:solidFill>
              </a:defRPr>
            </a:lvl7pPr>
            <a:lvl8pPr lvl="7" rtl="0" algn="ctr">
              <a:lnSpc>
                <a:spcPct val="100000"/>
              </a:lnSpc>
              <a:spcBef>
                <a:spcPts val="0"/>
              </a:spcBef>
              <a:spcAft>
                <a:spcPts val="0"/>
              </a:spcAft>
              <a:buClr>
                <a:srgbClr val="FCBF4A"/>
              </a:buClr>
              <a:buSzPts val="1400"/>
              <a:buNone/>
              <a:defRPr sz="1400">
                <a:solidFill>
                  <a:srgbClr val="FCBF4A"/>
                </a:solidFill>
              </a:defRPr>
            </a:lvl8pPr>
            <a:lvl9pPr lvl="8" rtl="0" algn="ctr">
              <a:lnSpc>
                <a:spcPct val="100000"/>
              </a:lnSpc>
              <a:spcBef>
                <a:spcPts val="0"/>
              </a:spcBef>
              <a:spcAft>
                <a:spcPts val="0"/>
              </a:spcAft>
              <a:buClr>
                <a:srgbClr val="FCBF4A"/>
              </a:buClr>
              <a:buSzPts val="1400"/>
              <a:buNone/>
              <a:defRPr sz="1400">
                <a:solidFill>
                  <a:srgbClr val="FCBF4A"/>
                </a:solidFill>
              </a:defRPr>
            </a:lvl9pPr>
          </a:lstStyle>
          <a:p/>
        </p:txBody>
      </p:sp>
      <p:sp>
        <p:nvSpPr>
          <p:cNvPr id="154" name="Google Shape;154;p22"/>
          <p:cNvSpPr/>
          <p:nvPr/>
        </p:nvSpPr>
        <p:spPr>
          <a:xfrm rot="10800000">
            <a:off x="-199631" y="-76566"/>
            <a:ext cx="7025081" cy="5105767"/>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flipH="1" rot="7274462">
            <a:off x="6677806" y="3609397"/>
            <a:ext cx="2796121" cy="2473223"/>
          </a:xfrm>
          <a:custGeom>
            <a:rect b="b" l="l" r="r" t="t"/>
            <a:pathLst>
              <a:path extrusionOk="0" h="77330" w="87426">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txBox="1"/>
          <p:nvPr>
            <p:ph idx="2" type="subTitle"/>
          </p:nvPr>
        </p:nvSpPr>
        <p:spPr>
          <a:xfrm>
            <a:off x="5523925" y="2044300"/>
            <a:ext cx="2509200" cy="321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rgbClr val="FCBF4A"/>
              </a:buClr>
              <a:buSzPts val="1400"/>
              <a:buNone/>
              <a:defRPr sz="1400">
                <a:solidFill>
                  <a:srgbClr val="FCBF4A"/>
                </a:solidFill>
              </a:defRPr>
            </a:lvl2pPr>
            <a:lvl3pPr lvl="2" rtl="0" algn="ctr">
              <a:lnSpc>
                <a:spcPct val="100000"/>
              </a:lnSpc>
              <a:spcBef>
                <a:spcPts val="0"/>
              </a:spcBef>
              <a:spcAft>
                <a:spcPts val="0"/>
              </a:spcAft>
              <a:buClr>
                <a:srgbClr val="FCBF4A"/>
              </a:buClr>
              <a:buSzPts val="1400"/>
              <a:buNone/>
              <a:defRPr sz="1400">
                <a:solidFill>
                  <a:srgbClr val="FCBF4A"/>
                </a:solidFill>
              </a:defRPr>
            </a:lvl3pPr>
            <a:lvl4pPr lvl="3" rtl="0" algn="ctr">
              <a:lnSpc>
                <a:spcPct val="100000"/>
              </a:lnSpc>
              <a:spcBef>
                <a:spcPts val="0"/>
              </a:spcBef>
              <a:spcAft>
                <a:spcPts val="0"/>
              </a:spcAft>
              <a:buClr>
                <a:srgbClr val="FCBF4A"/>
              </a:buClr>
              <a:buSzPts val="1400"/>
              <a:buNone/>
              <a:defRPr sz="1400">
                <a:solidFill>
                  <a:srgbClr val="FCBF4A"/>
                </a:solidFill>
              </a:defRPr>
            </a:lvl4pPr>
            <a:lvl5pPr lvl="4" rtl="0" algn="ctr">
              <a:lnSpc>
                <a:spcPct val="100000"/>
              </a:lnSpc>
              <a:spcBef>
                <a:spcPts val="0"/>
              </a:spcBef>
              <a:spcAft>
                <a:spcPts val="0"/>
              </a:spcAft>
              <a:buClr>
                <a:srgbClr val="FCBF4A"/>
              </a:buClr>
              <a:buSzPts val="1400"/>
              <a:buNone/>
              <a:defRPr sz="1400">
                <a:solidFill>
                  <a:srgbClr val="FCBF4A"/>
                </a:solidFill>
              </a:defRPr>
            </a:lvl5pPr>
            <a:lvl6pPr lvl="5" rtl="0" algn="ctr">
              <a:lnSpc>
                <a:spcPct val="100000"/>
              </a:lnSpc>
              <a:spcBef>
                <a:spcPts val="0"/>
              </a:spcBef>
              <a:spcAft>
                <a:spcPts val="0"/>
              </a:spcAft>
              <a:buClr>
                <a:srgbClr val="FCBF4A"/>
              </a:buClr>
              <a:buSzPts val="1400"/>
              <a:buNone/>
              <a:defRPr sz="1400">
                <a:solidFill>
                  <a:srgbClr val="FCBF4A"/>
                </a:solidFill>
              </a:defRPr>
            </a:lvl6pPr>
            <a:lvl7pPr lvl="6" rtl="0" algn="ctr">
              <a:lnSpc>
                <a:spcPct val="100000"/>
              </a:lnSpc>
              <a:spcBef>
                <a:spcPts val="0"/>
              </a:spcBef>
              <a:spcAft>
                <a:spcPts val="0"/>
              </a:spcAft>
              <a:buClr>
                <a:srgbClr val="FCBF4A"/>
              </a:buClr>
              <a:buSzPts val="1400"/>
              <a:buNone/>
              <a:defRPr sz="1400">
                <a:solidFill>
                  <a:srgbClr val="FCBF4A"/>
                </a:solidFill>
              </a:defRPr>
            </a:lvl7pPr>
            <a:lvl8pPr lvl="7" rtl="0" algn="ctr">
              <a:lnSpc>
                <a:spcPct val="100000"/>
              </a:lnSpc>
              <a:spcBef>
                <a:spcPts val="0"/>
              </a:spcBef>
              <a:spcAft>
                <a:spcPts val="0"/>
              </a:spcAft>
              <a:buClr>
                <a:srgbClr val="FCBF4A"/>
              </a:buClr>
              <a:buSzPts val="1400"/>
              <a:buNone/>
              <a:defRPr sz="1400">
                <a:solidFill>
                  <a:srgbClr val="FCBF4A"/>
                </a:solidFill>
              </a:defRPr>
            </a:lvl8pPr>
            <a:lvl9pPr lvl="8" rtl="0" algn="ctr">
              <a:lnSpc>
                <a:spcPct val="100000"/>
              </a:lnSpc>
              <a:spcBef>
                <a:spcPts val="0"/>
              </a:spcBef>
              <a:spcAft>
                <a:spcPts val="0"/>
              </a:spcAft>
              <a:buClr>
                <a:srgbClr val="FCBF4A"/>
              </a:buClr>
              <a:buSzPts val="1400"/>
              <a:buNone/>
              <a:defRPr sz="1400">
                <a:solidFill>
                  <a:srgbClr val="FCBF4A"/>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1_1">
    <p:bg>
      <p:bgPr>
        <a:solidFill>
          <a:schemeClr val="accent3"/>
        </a:solidFill>
      </p:bgPr>
    </p:bg>
    <p:spTree>
      <p:nvGrpSpPr>
        <p:cNvPr id="157" name="Shape 157"/>
        <p:cNvGrpSpPr/>
        <p:nvPr/>
      </p:nvGrpSpPr>
      <p:grpSpPr>
        <a:xfrm>
          <a:off x="0" y="0"/>
          <a:ext cx="0" cy="0"/>
          <a:chOff x="0" y="0"/>
          <a:chExt cx="0" cy="0"/>
        </a:xfrm>
      </p:grpSpPr>
      <p:sp>
        <p:nvSpPr>
          <p:cNvPr id="158" name="Google Shape;158;p23"/>
          <p:cNvSpPr/>
          <p:nvPr/>
        </p:nvSpPr>
        <p:spPr>
          <a:xfrm flipH="1">
            <a:off x="2399821" y="2985683"/>
            <a:ext cx="1125277" cy="196122"/>
          </a:xfrm>
          <a:custGeom>
            <a:rect b="b" l="l" r="r" t="t"/>
            <a:pathLst>
              <a:path extrusionOk="0" h="4681" w="28933">
                <a:moveTo>
                  <a:pt x="2334" y="1"/>
                </a:moveTo>
                <a:cubicBezTo>
                  <a:pt x="1048" y="1"/>
                  <a:pt x="0" y="1049"/>
                  <a:pt x="0" y="2335"/>
                </a:cubicBezTo>
                <a:cubicBezTo>
                  <a:pt x="0" y="3632"/>
                  <a:pt x="1048" y="4680"/>
                  <a:pt x="2334" y="4680"/>
                </a:cubicBezTo>
                <a:lnTo>
                  <a:pt x="26599" y="4680"/>
                </a:lnTo>
                <a:cubicBezTo>
                  <a:pt x="27885" y="4680"/>
                  <a:pt x="28933" y="3632"/>
                  <a:pt x="28933" y="2335"/>
                </a:cubicBezTo>
                <a:cubicBezTo>
                  <a:pt x="28933" y="1049"/>
                  <a:pt x="27885" y="1"/>
                  <a:pt x="265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flipH="1">
            <a:off x="7783142" y="1934064"/>
            <a:ext cx="88947" cy="1346544"/>
          </a:xfrm>
          <a:custGeom>
            <a:rect b="b" l="l" r="r" t="t"/>
            <a:pathLst>
              <a:path extrusionOk="0" h="32139" w="2287">
                <a:moveTo>
                  <a:pt x="1989" y="1"/>
                </a:moveTo>
                <a:cubicBezTo>
                  <a:pt x="1840" y="1"/>
                  <a:pt x="1691" y="105"/>
                  <a:pt x="1703" y="314"/>
                </a:cubicBezTo>
                <a:cubicBezTo>
                  <a:pt x="1703" y="980"/>
                  <a:pt x="1358" y="1302"/>
                  <a:pt x="941" y="1683"/>
                </a:cubicBezTo>
                <a:cubicBezTo>
                  <a:pt x="501" y="2088"/>
                  <a:pt x="1" y="2552"/>
                  <a:pt x="1" y="3469"/>
                </a:cubicBezTo>
                <a:cubicBezTo>
                  <a:pt x="1" y="4374"/>
                  <a:pt x="501" y="4838"/>
                  <a:pt x="941" y="5255"/>
                </a:cubicBezTo>
                <a:cubicBezTo>
                  <a:pt x="1358" y="5624"/>
                  <a:pt x="1703" y="5957"/>
                  <a:pt x="1703" y="6624"/>
                </a:cubicBezTo>
                <a:cubicBezTo>
                  <a:pt x="1703" y="7279"/>
                  <a:pt x="1358" y="7612"/>
                  <a:pt x="941" y="7993"/>
                </a:cubicBezTo>
                <a:cubicBezTo>
                  <a:pt x="501" y="8398"/>
                  <a:pt x="1" y="8862"/>
                  <a:pt x="1" y="9779"/>
                </a:cubicBezTo>
                <a:cubicBezTo>
                  <a:pt x="1" y="10684"/>
                  <a:pt x="501" y="11148"/>
                  <a:pt x="941" y="11565"/>
                </a:cubicBezTo>
                <a:cubicBezTo>
                  <a:pt x="1358" y="11934"/>
                  <a:pt x="1703" y="12267"/>
                  <a:pt x="1703" y="12922"/>
                </a:cubicBezTo>
                <a:cubicBezTo>
                  <a:pt x="1703" y="13589"/>
                  <a:pt x="1358" y="13922"/>
                  <a:pt x="941" y="14291"/>
                </a:cubicBezTo>
                <a:cubicBezTo>
                  <a:pt x="501" y="14708"/>
                  <a:pt x="1" y="15172"/>
                  <a:pt x="1" y="16077"/>
                </a:cubicBezTo>
                <a:cubicBezTo>
                  <a:pt x="1" y="16994"/>
                  <a:pt x="501" y="17458"/>
                  <a:pt x="941" y="17863"/>
                </a:cubicBezTo>
                <a:cubicBezTo>
                  <a:pt x="1358" y="18244"/>
                  <a:pt x="1703" y="18566"/>
                  <a:pt x="1703" y="19233"/>
                </a:cubicBezTo>
                <a:cubicBezTo>
                  <a:pt x="1703" y="19899"/>
                  <a:pt x="1358" y="20221"/>
                  <a:pt x="941" y="20602"/>
                </a:cubicBezTo>
                <a:cubicBezTo>
                  <a:pt x="501" y="21018"/>
                  <a:pt x="1" y="21483"/>
                  <a:pt x="1" y="22388"/>
                </a:cubicBezTo>
                <a:cubicBezTo>
                  <a:pt x="1" y="23304"/>
                  <a:pt x="501" y="23769"/>
                  <a:pt x="941" y="24174"/>
                </a:cubicBezTo>
                <a:cubicBezTo>
                  <a:pt x="1358" y="24555"/>
                  <a:pt x="1703" y="24888"/>
                  <a:pt x="1703" y="25543"/>
                </a:cubicBezTo>
                <a:cubicBezTo>
                  <a:pt x="1703" y="26210"/>
                  <a:pt x="1358" y="26531"/>
                  <a:pt x="941" y="26912"/>
                </a:cubicBezTo>
                <a:cubicBezTo>
                  <a:pt x="501" y="27317"/>
                  <a:pt x="1" y="27793"/>
                  <a:pt x="1" y="28698"/>
                </a:cubicBezTo>
                <a:cubicBezTo>
                  <a:pt x="1" y="29615"/>
                  <a:pt x="501" y="30079"/>
                  <a:pt x="941" y="30484"/>
                </a:cubicBezTo>
                <a:cubicBezTo>
                  <a:pt x="1358" y="30865"/>
                  <a:pt x="1703" y="31198"/>
                  <a:pt x="1703" y="31853"/>
                </a:cubicBezTo>
                <a:cubicBezTo>
                  <a:pt x="1703" y="32020"/>
                  <a:pt x="1834" y="32139"/>
                  <a:pt x="1989" y="32139"/>
                </a:cubicBezTo>
                <a:cubicBezTo>
                  <a:pt x="2144" y="32139"/>
                  <a:pt x="2275" y="32020"/>
                  <a:pt x="2275" y="31865"/>
                </a:cubicBezTo>
                <a:cubicBezTo>
                  <a:pt x="2275" y="30948"/>
                  <a:pt x="1775" y="30484"/>
                  <a:pt x="1334" y="30079"/>
                </a:cubicBezTo>
                <a:cubicBezTo>
                  <a:pt x="918" y="29698"/>
                  <a:pt x="572" y="29365"/>
                  <a:pt x="572" y="28710"/>
                </a:cubicBezTo>
                <a:cubicBezTo>
                  <a:pt x="572" y="28043"/>
                  <a:pt x="918" y="27710"/>
                  <a:pt x="1334" y="27341"/>
                </a:cubicBezTo>
                <a:cubicBezTo>
                  <a:pt x="1775" y="26924"/>
                  <a:pt x="2275" y="26460"/>
                  <a:pt x="2275" y="25555"/>
                </a:cubicBezTo>
                <a:cubicBezTo>
                  <a:pt x="2275" y="24638"/>
                  <a:pt x="1775" y="24174"/>
                  <a:pt x="1334" y="23769"/>
                </a:cubicBezTo>
                <a:cubicBezTo>
                  <a:pt x="918" y="23388"/>
                  <a:pt x="572" y="23054"/>
                  <a:pt x="572" y="22388"/>
                </a:cubicBezTo>
                <a:cubicBezTo>
                  <a:pt x="572" y="21733"/>
                  <a:pt x="918" y="21399"/>
                  <a:pt x="1334" y="21030"/>
                </a:cubicBezTo>
                <a:cubicBezTo>
                  <a:pt x="1775" y="20614"/>
                  <a:pt x="2275" y="20149"/>
                  <a:pt x="2275" y="19244"/>
                </a:cubicBezTo>
                <a:cubicBezTo>
                  <a:pt x="2275" y="18328"/>
                  <a:pt x="1775" y="17863"/>
                  <a:pt x="1334" y="17458"/>
                </a:cubicBezTo>
                <a:cubicBezTo>
                  <a:pt x="918" y="17077"/>
                  <a:pt x="572" y="16744"/>
                  <a:pt x="572" y="16089"/>
                </a:cubicBezTo>
                <a:cubicBezTo>
                  <a:pt x="572" y="15423"/>
                  <a:pt x="918" y="15089"/>
                  <a:pt x="1334" y="14720"/>
                </a:cubicBezTo>
                <a:cubicBezTo>
                  <a:pt x="1775" y="14303"/>
                  <a:pt x="2275" y="13839"/>
                  <a:pt x="2275" y="12934"/>
                </a:cubicBezTo>
                <a:cubicBezTo>
                  <a:pt x="2275" y="12017"/>
                  <a:pt x="1775" y="11553"/>
                  <a:pt x="1334" y="11148"/>
                </a:cubicBezTo>
                <a:cubicBezTo>
                  <a:pt x="918" y="10767"/>
                  <a:pt x="572" y="10446"/>
                  <a:pt x="572" y="9779"/>
                </a:cubicBezTo>
                <a:cubicBezTo>
                  <a:pt x="572" y="9112"/>
                  <a:pt x="918" y="8791"/>
                  <a:pt x="1334" y="8410"/>
                </a:cubicBezTo>
                <a:cubicBezTo>
                  <a:pt x="1775" y="8005"/>
                  <a:pt x="2275" y="7529"/>
                  <a:pt x="2275" y="6624"/>
                </a:cubicBezTo>
                <a:cubicBezTo>
                  <a:pt x="2275" y="5707"/>
                  <a:pt x="1775" y="5243"/>
                  <a:pt x="1334" y="4838"/>
                </a:cubicBezTo>
                <a:cubicBezTo>
                  <a:pt x="918" y="4457"/>
                  <a:pt x="572" y="4135"/>
                  <a:pt x="572" y="3469"/>
                </a:cubicBezTo>
                <a:cubicBezTo>
                  <a:pt x="572" y="2802"/>
                  <a:pt x="918" y="2480"/>
                  <a:pt x="1334" y="2099"/>
                </a:cubicBezTo>
                <a:cubicBezTo>
                  <a:pt x="1775" y="1683"/>
                  <a:pt x="2275" y="1230"/>
                  <a:pt x="2275" y="314"/>
                </a:cubicBezTo>
                <a:cubicBezTo>
                  <a:pt x="2287" y="105"/>
                  <a:pt x="2138" y="1"/>
                  <a:pt x="19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2326229" y="4269757"/>
            <a:ext cx="1256306" cy="95317"/>
          </a:xfrm>
          <a:custGeom>
            <a:rect b="b" l="l" r="r" t="t"/>
            <a:pathLst>
              <a:path extrusionOk="0" h="2275" w="32302">
                <a:moveTo>
                  <a:pt x="3536" y="1"/>
                </a:moveTo>
                <a:cubicBezTo>
                  <a:pt x="2620" y="1"/>
                  <a:pt x="2155" y="501"/>
                  <a:pt x="1750" y="941"/>
                </a:cubicBezTo>
                <a:cubicBezTo>
                  <a:pt x="1369" y="1358"/>
                  <a:pt x="1048" y="1703"/>
                  <a:pt x="381" y="1703"/>
                </a:cubicBezTo>
                <a:cubicBezTo>
                  <a:pt x="0" y="1715"/>
                  <a:pt x="0" y="2275"/>
                  <a:pt x="381" y="2275"/>
                </a:cubicBezTo>
                <a:cubicBezTo>
                  <a:pt x="1298" y="2275"/>
                  <a:pt x="1762" y="1775"/>
                  <a:pt x="2167" y="1334"/>
                </a:cubicBezTo>
                <a:cubicBezTo>
                  <a:pt x="2548" y="929"/>
                  <a:pt x="2870" y="572"/>
                  <a:pt x="3536" y="572"/>
                </a:cubicBezTo>
                <a:cubicBezTo>
                  <a:pt x="4203" y="572"/>
                  <a:pt x="4525" y="929"/>
                  <a:pt x="4906" y="1334"/>
                </a:cubicBezTo>
                <a:cubicBezTo>
                  <a:pt x="5310" y="1775"/>
                  <a:pt x="5775" y="2275"/>
                  <a:pt x="6692" y="2275"/>
                </a:cubicBezTo>
                <a:cubicBezTo>
                  <a:pt x="7608" y="2275"/>
                  <a:pt x="8073" y="1775"/>
                  <a:pt x="8477" y="1334"/>
                </a:cubicBezTo>
                <a:cubicBezTo>
                  <a:pt x="8858" y="929"/>
                  <a:pt x="9180" y="572"/>
                  <a:pt x="9847" y="572"/>
                </a:cubicBezTo>
                <a:cubicBezTo>
                  <a:pt x="10513" y="572"/>
                  <a:pt x="10835" y="929"/>
                  <a:pt x="11216" y="1334"/>
                </a:cubicBezTo>
                <a:cubicBezTo>
                  <a:pt x="11621" y="1775"/>
                  <a:pt x="12085" y="2275"/>
                  <a:pt x="13002" y="2275"/>
                </a:cubicBezTo>
                <a:cubicBezTo>
                  <a:pt x="13919" y="2275"/>
                  <a:pt x="14383" y="1775"/>
                  <a:pt x="14788" y="1334"/>
                </a:cubicBezTo>
                <a:cubicBezTo>
                  <a:pt x="15169" y="929"/>
                  <a:pt x="15490" y="572"/>
                  <a:pt x="16157" y="572"/>
                </a:cubicBezTo>
                <a:cubicBezTo>
                  <a:pt x="16824" y="572"/>
                  <a:pt x="17145" y="929"/>
                  <a:pt x="17526" y="1334"/>
                </a:cubicBezTo>
                <a:cubicBezTo>
                  <a:pt x="17931" y="1775"/>
                  <a:pt x="18395" y="2275"/>
                  <a:pt x="19312" y="2275"/>
                </a:cubicBezTo>
                <a:cubicBezTo>
                  <a:pt x="20229" y="2275"/>
                  <a:pt x="20693" y="1775"/>
                  <a:pt x="21098" y="1334"/>
                </a:cubicBezTo>
                <a:cubicBezTo>
                  <a:pt x="21479" y="929"/>
                  <a:pt x="21801" y="572"/>
                  <a:pt x="22467" y="572"/>
                </a:cubicBezTo>
                <a:cubicBezTo>
                  <a:pt x="23134" y="572"/>
                  <a:pt x="23456" y="929"/>
                  <a:pt x="23837" y="1334"/>
                </a:cubicBezTo>
                <a:cubicBezTo>
                  <a:pt x="24241" y="1775"/>
                  <a:pt x="24706" y="2275"/>
                  <a:pt x="25622" y="2275"/>
                </a:cubicBezTo>
                <a:cubicBezTo>
                  <a:pt x="26539" y="2275"/>
                  <a:pt x="26992" y="1775"/>
                  <a:pt x="27408" y="1334"/>
                </a:cubicBezTo>
                <a:cubicBezTo>
                  <a:pt x="27789" y="929"/>
                  <a:pt x="28111" y="572"/>
                  <a:pt x="28778" y="572"/>
                </a:cubicBezTo>
                <a:cubicBezTo>
                  <a:pt x="29444" y="572"/>
                  <a:pt x="29766" y="929"/>
                  <a:pt x="30147" y="1334"/>
                </a:cubicBezTo>
                <a:cubicBezTo>
                  <a:pt x="30552" y="1775"/>
                  <a:pt x="31016" y="2275"/>
                  <a:pt x="31933" y="2275"/>
                </a:cubicBezTo>
                <a:cubicBezTo>
                  <a:pt x="32302" y="2275"/>
                  <a:pt x="32302" y="1703"/>
                  <a:pt x="31933" y="1703"/>
                </a:cubicBezTo>
                <a:cubicBezTo>
                  <a:pt x="31266" y="1703"/>
                  <a:pt x="30933" y="1358"/>
                  <a:pt x="30564" y="941"/>
                </a:cubicBezTo>
                <a:cubicBezTo>
                  <a:pt x="30147" y="501"/>
                  <a:pt x="29683" y="1"/>
                  <a:pt x="28778" y="1"/>
                </a:cubicBezTo>
                <a:cubicBezTo>
                  <a:pt x="27861" y="1"/>
                  <a:pt x="27397" y="501"/>
                  <a:pt x="26992" y="941"/>
                </a:cubicBezTo>
                <a:cubicBezTo>
                  <a:pt x="26611" y="1358"/>
                  <a:pt x="26289" y="1703"/>
                  <a:pt x="25622" y="1703"/>
                </a:cubicBezTo>
                <a:cubicBezTo>
                  <a:pt x="24956" y="1703"/>
                  <a:pt x="24622" y="1358"/>
                  <a:pt x="24253" y="941"/>
                </a:cubicBezTo>
                <a:cubicBezTo>
                  <a:pt x="23837" y="501"/>
                  <a:pt x="23372" y="1"/>
                  <a:pt x="22467" y="1"/>
                </a:cubicBezTo>
                <a:cubicBezTo>
                  <a:pt x="21551" y="1"/>
                  <a:pt x="21086" y="501"/>
                  <a:pt x="20681" y="941"/>
                </a:cubicBezTo>
                <a:cubicBezTo>
                  <a:pt x="20300" y="1358"/>
                  <a:pt x="19979" y="1703"/>
                  <a:pt x="19312" y="1703"/>
                </a:cubicBezTo>
                <a:cubicBezTo>
                  <a:pt x="18645" y="1703"/>
                  <a:pt x="18324" y="1358"/>
                  <a:pt x="17943" y="941"/>
                </a:cubicBezTo>
                <a:cubicBezTo>
                  <a:pt x="17526" y="501"/>
                  <a:pt x="17062" y="1"/>
                  <a:pt x="16157" y="1"/>
                </a:cubicBezTo>
                <a:cubicBezTo>
                  <a:pt x="15240" y="1"/>
                  <a:pt x="14776" y="501"/>
                  <a:pt x="14371" y="941"/>
                </a:cubicBezTo>
                <a:cubicBezTo>
                  <a:pt x="13990" y="1358"/>
                  <a:pt x="13669" y="1703"/>
                  <a:pt x="13002" y="1703"/>
                </a:cubicBezTo>
                <a:cubicBezTo>
                  <a:pt x="12335" y="1703"/>
                  <a:pt x="12014" y="1358"/>
                  <a:pt x="11633" y="941"/>
                </a:cubicBezTo>
                <a:cubicBezTo>
                  <a:pt x="11228" y="501"/>
                  <a:pt x="10763" y="1"/>
                  <a:pt x="9847" y="1"/>
                </a:cubicBezTo>
                <a:cubicBezTo>
                  <a:pt x="8930" y="1"/>
                  <a:pt x="8466" y="501"/>
                  <a:pt x="8061" y="941"/>
                </a:cubicBezTo>
                <a:cubicBezTo>
                  <a:pt x="7680" y="1358"/>
                  <a:pt x="7358" y="1703"/>
                  <a:pt x="6692" y="1703"/>
                </a:cubicBezTo>
                <a:cubicBezTo>
                  <a:pt x="6025" y="1703"/>
                  <a:pt x="5703" y="1358"/>
                  <a:pt x="5322" y="941"/>
                </a:cubicBezTo>
                <a:cubicBezTo>
                  <a:pt x="4918" y="501"/>
                  <a:pt x="4453" y="1"/>
                  <a:pt x="3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1232456" y="3569429"/>
            <a:ext cx="520537" cy="219543"/>
          </a:xfrm>
          <a:custGeom>
            <a:rect b="b" l="l" r="r" t="t"/>
            <a:pathLst>
              <a:path extrusionOk="0" h="5240" w="13384">
                <a:moveTo>
                  <a:pt x="10871" y="560"/>
                </a:moveTo>
                <a:cubicBezTo>
                  <a:pt x="11955" y="560"/>
                  <a:pt x="12836" y="1489"/>
                  <a:pt x="12836" y="2620"/>
                </a:cubicBezTo>
                <a:cubicBezTo>
                  <a:pt x="12836" y="3751"/>
                  <a:pt x="11955" y="4668"/>
                  <a:pt x="10871" y="4668"/>
                </a:cubicBezTo>
                <a:lnTo>
                  <a:pt x="2525" y="4668"/>
                </a:lnTo>
                <a:cubicBezTo>
                  <a:pt x="1430" y="4668"/>
                  <a:pt x="548" y="3751"/>
                  <a:pt x="548" y="2620"/>
                </a:cubicBezTo>
                <a:cubicBezTo>
                  <a:pt x="548" y="1489"/>
                  <a:pt x="1430" y="560"/>
                  <a:pt x="2525" y="560"/>
                </a:cubicBezTo>
                <a:close/>
                <a:moveTo>
                  <a:pt x="2525" y="1"/>
                </a:moveTo>
                <a:cubicBezTo>
                  <a:pt x="1132" y="1"/>
                  <a:pt x="1" y="1179"/>
                  <a:pt x="1" y="2620"/>
                </a:cubicBezTo>
                <a:cubicBezTo>
                  <a:pt x="1" y="4061"/>
                  <a:pt x="1132" y="5240"/>
                  <a:pt x="2525" y="5240"/>
                </a:cubicBezTo>
                <a:lnTo>
                  <a:pt x="10859" y="5240"/>
                </a:lnTo>
                <a:cubicBezTo>
                  <a:pt x="12252" y="5240"/>
                  <a:pt x="13383" y="4073"/>
                  <a:pt x="13383" y="2620"/>
                </a:cubicBezTo>
                <a:cubicBezTo>
                  <a:pt x="13383" y="1179"/>
                  <a:pt x="12252" y="1"/>
                  <a:pt x="108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flipH="1">
            <a:off x="6719362" y="3380782"/>
            <a:ext cx="520498" cy="220046"/>
          </a:xfrm>
          <a:custGeom>
            <a:rect b="b" l="l" r="r" t="t"/>
            <a:pathLst>
              <a:path extrusionOk="0" h="5252" w="13383">
                <a:moveTo>
                  <a:pt x="10871" y="572"/>
                </a:moveTo>
                <a:cubicBezTo>
                  <a:pt x="11954" y="572"/>
                  <a:pt x="12847" y="1501"/>
                  <a:pt x="12847" y="2632"/>
                </a:cubicBezTo>
                <a:cubicBezTo>
                  <a:pt x="12847" y="3763"/>
                  <a:pt x="11954" y="4680"/>
                  <a:pt x="10871" y="4680"/>
                </a:cubicBezTo>
                <a:lnTo>
                  <a:pt x="2524" y="4680"/>
                </a:lnTo>
                <a:cubicBezTo>
                  <a:pt x="1441" y="4680"/>
                  <a:pt x="548" y="3763"/>
                  <a:pt x="548" y="2632"/>
                </a:cubicBezTo>
                <a:cubicBezTo>
                  <a:pt x="548" y="1501"/>
                  <a:pt x="1441" y="572"/>
                  <a:pt x="2524" y="572"/>
                </a:cubicBezTo>
                <a:close/>
                <a:moveTo>
                  <a:pt x="2512" y="0"/>
                </a:moveTo>
                <a:cubicBezTo>
                  <a:pt x="1131" y="0"/>
                  <a:pt x="0" y="1179"/>
                  <a:pt x="0" y="2632"/>
                </a:cubicBezTo>
                <a:cubicBezTo>
                  <a:pt x="0" y="4072"/>
                  <a:pt x="1131" y="5251"/>
                  <a:pt x="2512" y="5251"/>
                </a:cubicBezTo>
                <a:lnTo>
                  <a:pt x="10871" y="5251"/>
                </a:lnTo>
                <a:cubicBezTo>
                  <a:pt x="12252" y="5251"/>
                  <a:pt x="13383" y="4072"/>
                  <a:pt x="13383" y="2632"/>
                </a:cubicBezTo>
                <a:cubicBezTo>
                  <a:pt x="13383" y="1179"/>
                  <a:pt x="12264" y="0"/>
                  <a:pt x="10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23"/>
          <p:cNvGrpSpPr/>
          <p:nvPr/>
        </p:nvGrpSpPr>
        <p:grpSpPr>
          <a:xfrm flipH="1">
            <a:off x="2174507" y="3604465"/>
            <a:ext cx="151720" cy="149448"/>
            <a:chOff x="8639698" y="2706690"/>
            <a:chExt cx="151720" cy="149448"/>
          </a:xfrm>
        </p:grpSpPr>
        <p:sp>
          <p:nvSpPr>
            <p:cNvPr id="164" name="Google Shape;164;p23"/>
            <p:cNvSpPr/>
            <p:nvPr/>
          </p:nvSpPr>
          <p:spPr>
            <a:xfrm>
              <a:off x="8639698" y="2706690"/>
              <a:ext cx="151720" cy="149448"/>
            </a:xfrm>
            <a:custGeom>
              <a:rect b="b" l="l" r="r" t="t"/>
              <a:pathLst>
                <a:path extrusionOk="0" h="3567" w="3901">
                  <a:moveTo>
                    <a:pt x="3231" y="0"/>
                  </a:moveTo>
                  <a:cubicBezTo>
                    <a:pt x="3150" y="0"/>
                    <a:pt x="3073" y="34"/>
                    <a:pt x="3013" y="114"/>
                  </a:cubicBezTo>
                  <a:lnTo>
                    <a:pt x="263" y="2840"/>
                  </a:lnTo>
                  <a:cubicBezTo>
                    <a:pt x="1" y="3102"/>
                    <a:pt x="191" y="3554"/>
                    <a:pt x="560" y="3566"/>
                  </a:cubicBezTo>
                  <a:cubicBezTo>
                    <a:pt x="679" y="3554"/>
                    <a:pt x="775" y="3519"/>
                    <a:pt x="858" y="3435"/>
                  </a:cubicBezTo>
                  <a:lnTo>
                    <a:pt x="3608" y="709"/>
                  </a:lnTo>
                  <a:cubicBezTo>
                    <a:pt x="3900" y="474"/>
                    <a:pt x="3537" y="0"/>
                    <a:pt x="32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8640476" y="2707402"/>
              <a:ext cx="149775" cy="148736"/>
            </a:xfrm>
            <a:custGeom>
              <a:rect b="b" l="l" r="r" t="t"/>
              <a:pathLst>
                <a:path extrusionOk="0" h="3550" w="3851">
                  <a:moveTo>
                    <a:pt x="574" y="0"/>
                  </a:moveTo>
                  <a:cubicBezTo>
                    <a:pt x="261" y="0"/>
                    <a:pt x="1" y="375"/>
                    <a:pt x="243" y="692"/>
                  </a:cubicBezTo>
                  <a:lnTo>
                    <a:pt x="2993" y="3418"/>
                  </a:lnTo>
                  <a:cubicBezTo>
                    <a:pt x="3064" y="3502"/>
                    <a:pt x="3172" y="3549"/>
                    <a:pt x="3291" y="3549"/>
                  </a:cubicBezTo>
                  <a:cubicBezTo>
                    <a:pt x="3660" y="3537"/>
                    <a:pt x="3850" y="3085"/>
                    <a:pt x="3588" y="2823"/>
                  </a:cubicBezTo>
                  <a:lnTo>
                    <a:pt x="838" y="97"/>
                  </a:lnTo>
                  <a:cubicBezTo>
                    <a:pt x="753" y="29"/>
                    <a:pt x="661" y="0"/>
                    <a:pt x="5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23"/>
          <p:cNvGrpSpPr/>
          <p:nvPr/>
        </p:nvGrpSpPr>
        <p:grpSpPr>
          <a:xfrm flipH="1">
            <a:off x="7282674" y="1106949"/>
            <a:ext cx="142658" cy="149448"/>
            <a:chOff x="1160468" y="31374"/>
            <a:chExt cx="142658" cy="149448"/>
          </a:xfrm>
        </p:grpSpPr>
        <p:sp>
          <p:nvSpPr>
            <p:cNvPr id="167" name="Google Shape;167;p23"/>
            <p:cNvSpPr/>
            <p:nvPr/>
          </p:nvSpPr>
          <p:spPr>
            <a:xfrm>
              <a:off x="1160468" y="31374"/>
              <a:ext cx="142658" cy="149448"/>
            </a:xfrm>
            <a:custGeom>
              <a:rect b="b" l="l" r="r" t="t"/>
              <a:pathLst>
                <a:path extrusionOk="0" h="3567" w="3668">
                  <a:moveTo>
                    <a:pt x="3205" y="0"/>
                  </a:moveTo>
                  <a:cubicBezTo>
                    <a:pt x="3096" y="0"/>
                    <a:pt x="2989" y="42"/>
                    <a:pt x="2906" y="125"/>
                  </a:cubicBezTo>
                  <a:lnTo>
                    <a:pt x="155" y="2852"/>
                  </a:lnTo>
                  <a:cubicBezTo>
                    <a:pt x="1" y="3018"/>
                    <a:pt x="1" y="3280"/>
                    <a:pt x="155" y="3447"/>
                  </a:cubicBezTo>
                  <a:cubicBezTo>
                    <a:pt x="239" y="3518"/>
                    <a:pt x="346" y="3566"/>
                    <a:pt x="453" y="3566"/>
                  </a:cubicBezTo>
                  <a:cubicBezTo>
                    <a:pt x="572" y="3566"/>
                    <a:pt x="679" y="3530"/>
                    <a:pt x="763" y="3447"/>
                  </a:cubicBezTo>
                  <a:lnTo>
                    <a:pt x="3513" y="720"/>
                  </a:lnTo>
                  <a:cubicBezTo>
                    <a:pt x="3668" y="554"/>
                    <a:pt x="3668" y="280"/>
                    <a:pt x="3513" y="125"/>
                  </a:cubicBezTo>
                  <a:cubicBezTo>
                    <a:pt x="3424" y="42"/>
                    <a:pt x="3314" y="0"/>
                    <a:pt x="3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1160468" y="31374"/>
              <a:ext cx="142658" cy="149448"/>
            </a:xfrm>
            <a:custGeom>
              <a:rect b="b" l="l" r="r" t="t"/>
              <a:pathLst>
                <a:path extrusionOk="0" h="3567" w="3668">
                  <a:moveTo>
                    <a:pt x="461" y="0"/>
                  </a:moveTo>
                  <a:cubicBezTo>
                    <a:pt x="352" y="0"/>
                    <a:pt x="245" y="42"/>
                    <a:pt x="167" y="125"/>
                  </a:cubicBezTo>
                  <a:cubicBezTo>
                    <a:pt x="1" y="280"/>
                    <a:pt x="1" y="554"/>
                    <a:pt x="167" y="720"/>
                  </a:cubicBezTo>
                  <a:lnTo>
                    <a:pt x="2906" y="3447"/>
                  </a:lnTo>
                  <a:cubicBezTo>
                    <a:pt x="2989" y="3518"/>
                    <a:pt x="3096" y="3566"/>
                    <a:pt x="3203" y="3566"/>
                  </a:cubicBezTo>
                  <a:cubicBezTo>
                    <a:pt x="3311" y="3566"/>
                    <a:pt x="3418" y="3518"/>
                    <a:pt x="3501" y="3447"/>
                  </a:cubicBezTo>
                  <a:cubicBezTo>
                    <a:pt x="3668" y="3280"/>
                    <a:pt x="3668" y="3018"/>
                    <a:pt x="3501" y="2852"/>
                  </a:cubicBezTo>
                  <a:lnTo>
                    <a:pt x="763" y="125"/>
                  </a:lnTo>
                  <a:cubicBezTo>
                    <a:pt x="679" y="42"/>
                    <a:pt x="569" y="0"/>
                    <a:pt x="4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p:nvPr/>
        </p:nvSpPr>
        <p:spPr>
          <a:xfrm flipH="1">
            <a:off x="1231409" y="1359300"/>
            <a:ext cx="83386" cy="133737"/>
          </a:xfrm>
          <a:custGeom>
            <a:rect b="b" l="l" r="r" t="t"/>
            <a:pathLst>
              <a:path extrusionOk="0" h="3192" w="2144">
                <a:moveTo>
                  <a:pt x="1072" y="1"/>
                </a:moveTo>
                <a:cubicBezTo>
                  <a:pt x="822" y="596"/>
                  <a:pt x="453" y="1144"/>
                  <a:pt x="1" y="1596"/>
                </a:cubicBezTo>
                <a:cubicBezTo>
                  <a:pt x="453" y="2060"/>
                  <a:pt x="822" y="2596"/>
                  <a:pt x="1072" y="3191"/>
                </a:cubicBezTo>
                <a:cubicBezTo>
                  <a:pt x="1322" y="2596"/>
                  <a:pt x="1679" y="2060"/>
                  <a:pt x="2144" y="1596"/>
                </a:cubicBezTo>
                <a:cubicBezTo>
                  <a:pt x="1679" y="1144"/>
                  <a:pt x="1322" y="596"/>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flipH="1">
            <a:off x="989564" y="3844881"/>
            <a:ext cx="82919" cy="134240"/>
          </a:xfrm>
          <a:custGeom>
            <a:rect b="b" l="l" r="r" t="t"/>
            <a:pathLst>
              <a:path extrusionOk="0" h="3204" w="2132">
                <a:moveTo>
                  <a:pt x="1072" y="1"/>
                </a:moveTo>
                <a:cubicBezTo>
                  <a:pt x="810" y="596"/>
                  <a:pt x="453" y="1144"/>
                  <a:pt x="0" y="1608"/>
                </a:cubicBezTo>
                <a:cubicBezTo>
                  <a:pt x="453" y="2060"/>
                  <a:pt x="810" y="2608"/>
                  <a:pt x="1072" y="3203"/>
                </a:cubicBezTo>
                <a:cubicBezTo>
                  <a:pt x="1310" y="2608"/>
                  <a:pt x="1679" y="2060"/>
                  <a:pt x="2132" y="1608"/>
                </a:cubicBezTo>
                <a:cubicBezTo>
                  <a:pt x="1679" y="1144"/>
                  <a:pt x="1310" y="596"/>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flipH="1">
            <a:off x="7872110" y="1303082"/>
            <a:ext cx="83386" cy="134198"/>
          </a:xfrm>
          <a:custGeom>
            <a:rect b="b" l="l" r="r" t="t"/>
            <a:pathLst>
              <a:path extrusionOk="0" h="3203" w="2144">
                <a:moveTo>
                  <a:pt x="1072" y="0"/>
                </a:moveTo>
                <a:cubicBezTo>
                  <a:pt x="822" y="595"/>
                  <a:pt x="465" y="1143"/>
                  <a:pt x="0" y="1596"/>
                </a:cubicBezTo>
                <a:cubicBezTo>
                  <a:pt x="465" y="2060"/>
                  <a:pt x="822" y="2596"/>
                  <a:pt x="1072" y="3203"/>
                </a:cubicBezTo>
                <a:cubicBezTo>
                  <a:pt x="1322" y="2596"/>
                  <a:pt x="1691" y="2060"/>
                  <a:pt x="2143" y="1596"/>
                </a:cubicBezTo>
                <a:cubicBezTo>
                  <a:pt x="1691" y="1143"/>
                  <a:pt x="1322" y="595"/>
                  <a:pt x="1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flipH="1">
            <a:off x="8339427" y="3986726"/>
            <a:ext cx="83386" cy="133737"/>
          </a:xfrm>
          <a:custGeom>
            <a:rect b="b" l="l" r="r" t="t"/>
            <a:pathLst>
              <a:path extrusionOk="0" h="3192" w="2144">
                <a:moveTo>
                  <a:pt x="1072" y="1"/>
                </a:moveTo>
                <a:cubicBezTo>
                  <a:pt x="822" y="596"/>
                  <a:pt x="464" y="1144"/>
                  <a:pt x="0" y="1596"/>
                </a:cubicBezTo>
                <a:cubicBezTo>
                  <a:pt x="464" y="2061"/>
                  <a:pt x="822" y="2596"/>
                  <a:pt x="1072" y="3192"/>
                </a:cubicBezTo>
                <a:cubicBezTo>
                  <a:pt x="1322" y="2596"/>
                  <a:pt x="1691" y="2061"/>
                  <a:pt x="2143" y="1596"/>
                </a:cubicBezTo>
                <a:cubicBezTo>
                  <a:pt x="1691" y="1144"/>
                  <a:pt x="1322" y="596"/>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flipH="1">
            <a:off x="6147889" y="4088118"/>
            <a:ext cx="949949" cy="77427"/>
          </a:xfrm>
          <a:custGeom>
            <a:rect b="b" l="l" r="r" t="t"/>
            <a:pathLst>
              <a:path extrusionOk="0" h="1848" w="24425">
                <a:moveTo>
                  <a:pt x="2727" y="1"/>
                </a:moveTo>
                <a:cubicBezTo>
                  <a:pt x="2000" y="1"/>
                  <a:pt x="1608" y="417"/>
                  <a:pt x="1334" y="727"/>
                </a:cubicBezTo>
                <a:cubicBezTo>
                  <a:pt x="1048" y="1037"/>
                  <a:pt x="822" y="1275"/>
                  <a:pt x="357" y="1275"/>
                </a:cubicBezTo>
                <a:cubicBezTo>
                  <a:pt x="0" y="1298"/>
                  <a:pt x="0" y="1822"/>
                  <a:pt x="357" y="1846"/>
                </a:cubicBezTo>
                <a:cubicBezTo>
                  <a:pt x="1072" y="1846"/>
                  <a:pt x="1465" y="1418"/>
                  <a:pt x="1750" y="1120"/>
                </a:cubicBezTo>
                <a:cubicBezTo>
                  <a:pt x="2036" y="810"/>
                  <a:pt x="2250" y="572"/>
                  <a:pt x="2727" y="572"/>
                </a:cubicBezTo>
                <a:cubicBezTo>
                  <a:pt x="3191" y="572"/>
                  <a:pt x="3393" y="787"/>
                  <a:pt x="3703" y="1120"/>
                </a:cubicBezTo>
                <a:cubicBezTo>
                  <a:pt x="4001" y="1441"/>
                  <a:pt x="4370" y="1846"/>
                  <a:pt x="5096" y="1846"/>
                </a:cubicBezTo>
                <a:cubicBezTo>
                  <a:pt x="5810" y="1846"/>
                  <a:pt x="6203" y="1418"/>
                  <a:pt x="6489" y="1120"/>
                </a:cubicBezTo>
                <a:cubicBezTo>
                  <a:pt x="6763" y="810"/>
                  <a:pt x="6989" y="572"/>
                  <a:pt x="7454" y="572"/>
                </a:cubicBezTo>
                <a:cubicBezTo>
                  <a:pt x="7930" y="572"/>
                  <a:pt x="8132" y="787"/>
                  <a:pt x="8430" y="1120"/>
                </a:cubicBezTo>
                <a:cubicBezTo>
                  <a:pt x="8727" y="1441"/>
                  <a:pt x="9108" y="1846"/>
                  <a:pt x="9823" y="1846"/>
                </a:cubicBezTo>
                <a:cubicBezTo>
                  <a:pt x="10537" y="1846"/>
                  <a:pt x="10930" y="1429"/>
                  <a:pt x="11216" y="1120"/>
                </a:cubicBezTo>
                <a:cubicBezTo>
                  <a:pt x="11502" y="810"/>
                  <a:pt x="11728" y="572"/>
                  <a:pt x="12192" y="572"/>
                </a:cubicBezTo>
                <a:cubicBezTo>
                  <a:pt x="12657" y="572"/>
                  <a:pt x="12859" y="787"/>
                  <a:pt x="13169" y="1120"/>
                </a:cubicBezTo>
                <a:cubicBezTo>
                  <a:pt x="13466" y="1441"/>
                  <a:pt x="13835" y="1846"/>
                  <a:pt x="14562" y="1846"/>
                </a:cubicBezTo>
                <a:cubicBezTo>
                  <a:pt x="15276" y="1846"/>
                  <a:pt x="15669" y="1429"/>
                  <a:pt x="15955" y="1120"/>
                </a:cubicBezTo>
                <a:cubicBezTo>
                  <a:pt x="16228" y="810"/>
                  <a:pt x="16455" y="572"/>
                  <a:pt x="16919" y="572"/>
                </a:cubicBezTo>
                <a:cubicBezTo>
                  <a:pt x="17395" y="572"/>
                  <a:pt x="17598" y="787"/>
                  <a:pt x="17895" y="1120"/>
                </a:cubicBezTo>
                <a:cubicBezTo>
                  <a:pt x="18193" y="1441"/>
                  <a:pt x="18574" y="1846"/>
                  <a:pt x="19288" y="1846"/>
                </a:cubicBezTo>
                <a:cubicBezTo>
                  <a:pt x="20003" y="1846"/>
                  <a:pt x="20396" y="1429"/>
                  <a:pt x="20681" y="1120"/>
                </a:cubicBezTo>
                <a:cubicBezTo>
                  <a:pt x="20967" y="810"/>
                  <a:pt x="21193" y="572"/>
                  <a:pt x="21658" y="572"/>
                </a:cubicBezTo>
                <a:cubicBezTo>
                  <a:pt x="22122" y="572"/>
                  <a:pt x="22336" y="787"/>
                  <a:pt x="22634" y="1120"/>
                </a:cubicBezTo>
                <a:cubicBezTo>
                  <a:pt x="22932" y="1441"/>
                  <a:pt x="23313" y="1846"/>
                  <a:pt x="24027" y="1846"/>
                </a:cubicBezTo>
                <a:cubicBezTo>
                  <a:pt x="24038" y="1847"/>
                  <a:pt x="24049" y="1848"/>
                  <a:pt x="24060" y="1848"/>
                </a:cubicBezTo>
                <a:cubicBezTo>
                  <a:pt x="24424" y="1848"/>
                  <a:pt x="24421" y="1274"/>
                  <a:pt x="24049" y="1274"/>
                </a:cubicBezTo>
                <a:cubicBezTo>
                  <a:pt x="24042" y="1274"/>
                  <a:pt x="24035" y="1274"/>
                  <a:pt x="24027" y="1275"/>
                </a:cubicBezTo>
                <a:cubicBezTo>
                  <a:pt x="23563" y="1275"/>
                  <a:pt x="23348" y="1048"/>
                  <a:pt x="23051" y="727"/>
                </a:cubicBezTo>
                <a:cubicBezTo>
                  <a:pt x="22753" y="406"/>
                  <a:pt x="22372" y="1"/>
                  <a:pt x="21658" y="1"/>
                </a:cubicBezTo>
                <a:cubicBezTo>
                  <a:pt x="20943" y="1"/>
                  <a:pt x="20550" y="417"/>
                  <a:pt x="20265" y="727"/>
                </a:cubicBezTo>
                <a:cubicBezTo>
                  <a:pt x="19979" y="1037"/>
                  <a:pt x="19765" y="1275"/>
                  <a:pt x="19288" y="1275"/>
                </a:cubicBezTo>
                <a:cubicBezTo>
                  <a:pt x="18824" y="1275"/>
                  <a:pt x="18622" y="1048"/>
                  <a:pt x="18312" y="727"/>
                </a:cubicBezTo>
                <a:cubicBezTo>
                  <a:pt x="18014" y="406"/>
                  <a:pt x="17645" y="1"/>
                  <a:pt x="16919" y="1"/>
                </a:cubicBezTo>
                <a:cubicBezTo>
                  <a:pt x="16205" y="1"/>
                  <a:pt x="15812" y="417"/>
                  <a:pt x="15538" y="727"/>
                </a:cubicBezTo>
                <a:cubicBezTo>
                  <a:pt x="15252" y="1037"/>
                  <a:pt x="15026" y="1275"/>
                  <a:pt x="14562" y="1275"/>
                </a:cubicBezTo>
                <a:cubicBezTo>
                  <a:pt x="14097" y="1275"/>
                  <a:pt x="13883" y="1048"/>
                  <a:pt x="13585" y="727"/>
                </a:cubicBezTo>
                <a:cubicBezTo>
                  <a:pt x="13288" y="406"/>
                  <a:pt x="12907" y="1"/>
                  <a:pt x="12192" y="1"/>
                </a:cubicBezTo>
                <a:cubicBezTo>
                  <a:pt x="11478" y="1"/>
                  <a:pt x="11085" y="417"/>
                  <a:pt x="10799" y="727"/>
                </a:cubicBezTo>
                <a:cubicBezTo>
                  <a:pt x="10513" y="1037"/>
                  <a:pt x="10287" y="1275"/>
                  <a:pt x="9823" y="1275"/>
                </a:cubicBezTo>
                <a:cubicBezTo>
                  <a:pt x="9359" y="1275"/>
                  <a:pt x="9156" y="1048"/>
                  <a:pt x="8847" y="727"/>
                </a:cubicBezTo>
                <a:cubicBezTo>
                  <a:pt x="8549" y="406"/>
                  <a:pt x="8168" y="1"/>
                  <a:pt x="7454" y="1"/>
                </a:cubicBezTo>
                <a:cubicBezTo>
                  <a:pt x="6739" y="1"/>
                  <a:pt x="6346" y="417"/>
                  <a:pt x="6060" y="727"/>
                </a:cubicBezTo>
                <a:cubicBezTo>
                  <a:pt x="5787" y="1037"/>
                  <a:pt x="5560" y="1275"/>
                  <a:pt x="5096" y="1275"/>
                </a:cubicBezTo>
                <a:cubicBezTo>
                  <a:pt x="4620" y="1275"/>
                  <a:pt x="4417" y="1048"/>
                  <a:pt x="4120" y="727"/>
                </a:cubicBezTo>
                <a:cubicBezTo>
                  <a:pt x="3810" y="406"/>
                  <a:pt x="3441" y="1"/>
                  <a:pt x="27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flipH="1">
            <a:off x="975648" y="2248033"/>
            <a:ext cx="785434" cy="63977"/>
          </a:xfrm>
          <a:custGeom>
            <a:rect b="b" l="l" r="r" t="t"/>
            <a:pathLst>
              <a:path extrusionOk="0" h="1527" w="20195">
                <a:moveTo>
                  <a:pt x="2250" y="1"/>
                </a:moveTo>
                <a:cubicBezTo>
                  <a:pt x="1655" y="1"/>
                  <a:pt x="1334" y="346"/>
                  <a:pt x="1096" y="608"/>
                </a:cubicBezTo>
                <a:cubicBezTo>
                  <a:pt x="857" y="858"/>
                  <a:pt x="679" y="1060"/>
                  <a:pt x="286" y="1060"/>
                </a:cubicBezTo>
                <a:cubicBezTo>
                  <a:pt x="0" y="1084"/>
                  <a:pt x="0" y="1501"/>
                  <a:pt x="286" y="1525"/>
                </a:cubicBezTo>
                <a:cubicBezTo>
                  <a:pt x="881" y="1525"/>
                  <a:pt x="1203" y="1179"/>
                  <a:pt x="1441" y="929"/>
                </a:cubicBezTo>
                <a:cubicBezTo>
                  <a:pt x="1679" y="667"/>
                  <a:pt x="1858" y="465"/>
                  <a:pt x="2250" y="465"/>
                </a:cubicBezTo>
                <a:cubicBezTo>
                  <a:pt x="2631" y="465"/>
                  <a:pt x="2810" y="655"/>
                  <a:pt x="3060" y="929"/>
                </a:cubicBezTo>
                <a:cubicBezTo>
                  <a:pt x="3310" y="1191"/>
                  <a:pt x="3620" y="1525"/>
                  <a:pt x="4203" y="1525"/>
                </a:cubicBezTo>
                <a:cubicBezTo>
                  <a:pt x="4798" y="1525"/>
                  <a:pt x="5132" y="1179"/>
                  <a:pt x="5358" y="929"/>
                </a:cubicBezTo>
                <a:cubicBezTo>
                  <a:pt x="5596" y="667"/>
                  <a:pt x="5775" y="465"/>
                  <a:pt x="6168" y="465"/>
                </a:cubicBezTo>
                <a:cubicBezTo>
                  <a:pt x="6549" y="465"/>
                  <a:pt x="6727" y="655"/>
                  <a:pt x="6977" y="929"/>
                </a:cubicBezTo>
                <a:cubicBezTo>
                  <a:pt x="7215" y="1191"/>
                  <a:pt x="7537" y="1525"/>
                  <a:pt x="8120" y="1525"/>
                </a:cubicBezTo>
                <a:cubicBezTo>
                  <a:pt x="8716" y="1525"/>
                  <a:pt x="9037" y="1179"/>
                  <a:pt x="9275" y="929"/>
                </a:cubicBezTo>
                <a:cubicBezTo>
                  <a:pt x="9513" y="667"/>
                  <a:pt x="9692" y="465"/>
                  <a:pt x="10085" y="465"/>
                </a:cubicBezTo>
                <a:cubicBezTo>
                  <a:pt x="10466" y="465"/>
                  <a:pt x="10632" y="655"/>
                  <a:pt x="10882" y="929"/>
                </a:cubicBezTo>
                <a:cubicBezTo>
                  <a:pt x="11133" y="1191"/>
                  <a:pt x="11442" y="1525"/>
                  <a:pt x="12037" y="1525"/>
                </a:cubicBezTo>
                <a:cubicBezTo>
                  <a:pt x="12633" y="1525"/>
                  <a:pt x="12954" y="1179"/>
                  <a:pt x="13192" y="929"/>
                </a:cubicBezTo>
                <a:cubicBezTo>
                  <a:pt x="13419" y="667"/>
                  <a:pt x="13609" y="465"/>
                  <a:pt x="13990" y="465"/>
                </a:cubicBezTo>
                <a:cubicBezTo>
                  <a:pt x="14383" y="465"/>
                  <a:pt x="14550" y="655"/>
                  <a:pt x="14800" y="929"/>
                </a:cubicBezTo>
                <a:cubicBezTo>
                  <a:pt x="15050" y="1191"/>
                  <a:pt x="15359" y="1525"/>
                  <a:pt x="15955" y="1525"/>
                </a:cubicBezTo>
                <a:cubicBezTo>
                  <a:pt x="16538" y="1525"/>
                  <a:pt x="16871" y="1179"/>
                  <a:pt x="17098" y="929"/>
                </a:cubicBezTo>
                <a:cubicBezTo>
                  <a:pt x="17336" y="667"/>
                  <a:pt x="17526" y="465"/>
                  <a:pt x="17907" y="465"/>
                </a:cubicBezTo>
                <a:cubicBezTo>
                  <a:pt x="18300" y="465"/>
                  <a:pt x="18467" y="655"/>
                  <a:pt x="18717" y="929"/>
                </a:cubicBezTo>
                <a:cubicBezTo>
                  <a:pt x="18967" y="1191"/>
                  <a:pt x="19264" y="1525"/>
                  <a:pt x="19860" y="1525"/>
                </a:cubicBezTo>
                <a:cubicBezTo>
                  <a:pt x="19871" y="1526"/>
                  <a:pt x="19882" y="1526"/>
                  <a:pt x="19892" y="1526"/>
                </a:cubicBezTo>
                <a:cubicBezTo>
                  <a:pt x="20194" y="1526"/>
                  <a:pt x="20194" y="1059"/>
                  <a:pt x="19892" y="1059"/>
                </a:cubicBezTo>
                <a:cubicBezTo>
                  <a:pt x="19882" y="1059"/>
                  <a:pt x="19871" y="1059"/>
                  <a:pt x="19860" y="1060"/>
                </a:cubicBezTo>
                <a:cubicBezTo>
                  <a:pt x="19479" y="1060"/>
                  <a:pt x="19312" y="870"/>
                  <a:pt x="19062" y="608"/>
                </a:cubicBezTo>
                <a:cubicBezTo>
                  <a:pt x="18812" y="334"/>
                  <a:pt x="18502" y="1"/>
                  <a:pt x="17907" y="1"/>
                </a:cubicBezTo>
                <a:cubicBezTo>
                  <a:pt x="17312" y="1"/>
                  <a:pt x="16990" y="346"/>
                  <a:pt x="16752" y="608"/>
                </a:cubicBezTo>
                <a:cubicBezTo>
                  <a:pt x="16526" y="858"/>
                  <a:pt x="16336" y="1060"/>
                  <a:pt x="15955" y="1060"/>
                </a:cubicBezTo>
                <a:cubicBezTo>
                  <a:pt x="15562" y="1060"/>
                  <a:pt x="15395" y="870"/>
                  <a:pt x="15145" y="608"/>
                </a:cubicBezTo>
                <a:cubicBezTo>
                  <a:pt x="14895" y="334"/>
                  <a:pt x="14585" y="1"/>
                  <a:pt x="13990" y="1"/>
                </a:cubicBezTo>
                <a:cubicBezTo>
                  <a:pt x="13407" y="1"/>
                  <a:pt x="13073" y="346"/>
                  <a:pt x="12847" y="608"/>
                </a:cubicBezTo>
                <a:cubicBezTo>
                  <a:pt x="12609" y="858"/>
                  <a:pt x="12418" y="1060"/>
                  <a:pt x="12037" y="1060"/>
                </a:cubicBezTo>
                <a:cubicBezTo>
                  <a:pt x="11656" y="1060"/>
                  <a:pt x="11478" y="870"/>
                  <a:pt x="11228" y="608"/>
                </a:cubicBezTo>
                <a:cubicBezTo>
                  <a:pt x="10978" y="334"/>
                  <a:pt x="10668" y="1"/>
                  <a:pt x="10085" y="1"/>
                </a:cubicBezTo>
                <a:cubicBezTo>
                  <a:pt x="9489" y="1"/>
                  <a:pt x="9168" y="346"/>
                  <a:pt x="8930" y="608"/>
                </a:cubicBezTo>
                <a:cubicBezTo>
                  <a:pt x="8692" y="858"/>
                  <a:pt x="8513" y="1060"/>
                  <a:pt x="8120" y="1060"/>
                </a:cubicBezTo>
                <a:cubicBezTo>
                  <a:pt x="7739" y="1060"/>
                  <a:pt x="7561" y="870"/>
                  <a:pt x="7323" y="608"/>
                </a:cubicBezTo>
                <a:cubicBezTo>
                  <a:pt x="7072" y="334"/>
                  <a:pt x="6763" y="1"/>
                  <a:pt x="6168" y="1"/>
                </a:cubicBezTo>
                <a:cubicBezTo>
                  <a:pt x="5572" y="1"/>
                  <a:pt x="5251" y="346"/>
                  <a:pt x="5013" y="608"/>
                </a:cubicBezTo>
                <a:cubicBezTo>
                  <a:pt x="4775" y="858"/>
                  <a:pt x="4596" y="1060"/>
                  <a:pt x="4203" y="1060"/>
                </a:cubicBezTo>
                <a:cubicBezTo>
                  <a:pt x="3822" y="1060"/>
                  <a:pt x="3655" y="870"/>
                  <a:pt x="3405" y="608"/>
                </a:cubicBezTo>
                <a:cubicBezTo>
                  <a:pt x="3155" y="334"/>
                  <a:pt x="2846" y="1"/>
                  <a:pt x="22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flipH="1">
            <a:off x="4454856" y="2985675"/>
            <a:ext cx="785395" cy="63894"/>
          </a:xfrm>
          <a:custGeom>
            <a:rect b="b" l="l" r="r" t="t"/>
            <a:pathLst>
              <a:path extrusionOk="0" h="1525" w="20194">
                <a:moveTo>
                  <a:pt x="2263" y="0"/>
                </a:moveTo>
                <a:cubicBezTo>
                  <a:pt x="1680" y="0"/>
                  <a:pt x="1346" y="357"/>
                  <a:pt x="1120" y="607"/>
                </a:cubicBezTo>
                <a:cubicBezTo>
                  <a:pt x="882" y="858"/>
                  <a:pt x="691" y="1048"/>
                  <a:pt x="310" y="1048"/>
                </a:cubicBezTo>
                <a:cubicBezTo>
                  <a:pt x="1" y="1048"/>
                  <a:pt x="1" y="1524"/>
                  <a:pt x="310" y="1524"/>
                </a:cubicBezTo>
                <a:cubicBezTo>
                  <a:pt x="906" y="1524"/>
                  <a:pt x="1227" y="1167"/>
                  <a:pt x="1465" y="917"/>
                </a:cubicBezTo>
                <a:cubicBezTo>
                  <a:pt x="1692" y="667"/>
                  <a:pt x="1882" y="465"/>
                  <a:pt x="2263" y="465"/>
                </a:cubicBezTo>
                <a:cubicBezTo>
                  <a:pt x="2656" y="465"/>
                  <a:pt x="2823" y="643"/>
                  <a:pt x="3073" y="917"/>
                </a:cubicBezTo>
                <a:cubicBezTo>
                  <a:pt x="3323" y="1191"/>
                  <a:pt x="3632" y="1524"/>
                  <a:pt x="4228" y="1524"/>
                </a:cubicBezTo>
                <a:cubicBezTo>
                  <a:pt x="4823" y="1524"/>
                  <a:pt x="5144" y="1167"/>
                  <a:pt x="5382" y="917"/>
                </a:cubicBezTo>
                <a:cubicBezTo>
                  <a:pt x="5609" y="667"/>
                  <a:pt x="5799" y="465"/>
                  <a:pt x="6180" y="465"/>
                </a:cubicBezTo>
                <a:cubicBezTo>
                  <a:pt x="6573" y="465"/>
                  <a:pt x="6740" y="643"/>
                  <a:pt x="6990" y="917"/>
                </a:cubicBezTo>
                <a:cubicBezTo>
                  <a:pt x="7240" y="1191"/>
                  <a:pt x="7549" y="1524"/>
                  <a:pt x="8145" y="1524"/>
                </a:cubicBezTo>
                <a:cubicBezTo>
                  <a:pt x="8740" y="1524"/>
                  <a:pt x="9061" y="1167"/>
                  <a:pt x="9300" y="917"/>
                </a:cubicBezTo>
                <a:cubicBezTo>
                  <a:pt x="9526" y="667"/>
                  <a:pt x="9716" y="465"/>
                  <a:pt x="10097" y="465"/>
                </a:cubicBezTo>
                <a:cubicBezTo>
                  <a:pt x="10490" y="465"/>
                  <a:pt x="10657" y="643"/>
                  <a:pt x="10907" y="917"/>
                </a:cubicBezTo>
                <a:cubicBezTo>
                  <a:pt x="11157" y="1191"/>
                  <a:pt x="11467" y="1524"/>
                  <a:pt x="12062" y="1524"/>
                </a:cubicBezTo>
                <a:cubicBezTo>
                  <a:pt x="12645" y="1524"/>
                  <a:pt x="12979" y="1167"/>
                  <a:pt x="13205" y="917"/>
                </a:cubicBezTo>
                <a:cubicBezTo>
                  <a:pt x="13443" y="667"/>
                  <a:pt x="13633" y="465"/>
                  <a:pt x="14014" y="465"/>
                </a:cubicBezTo>
                <a:cubicBezTo>
                  <a:pt x="14395" y="465"/>
                  <a:pt x="14562" y="643"/>
                  <a:pt x="14812" y="917"/>
                </a:cubicBezTo>
                <a:cubicBezTo>
                  <a:pt x="15062" y="1191"/>
                  <a:pt x="15372" y="1524"/>
                  <a:pt x="15967" y="1524"/>
                </a:cubicBezTo>
                <a:cubicBezTo>
                  <a:pt x="16562" y="1524"/>
                  <a:pt x="16884" y="1167"/>
                  <a:pt x="17122" y="917"/>
                </a:cubicBezTo>
                <a:cubicBezTo>
                  <a:pt x="17360" y="667"/>
                  <a:pt x="17539" y="465"/>
                  <a:pt x="17932" y="465"/>
                </a:cubicBezTo>
                <a:cubicBezTo>
                  <a:pt x="18313" y="465"/>
                  <a:pt x="18479" y="643"/>
                  <a:pt x="18729" y="917"/>
                </a:cubicBezTo>
                <a:cubicBezTo>
                  <a:pt x="18979" y="1191"/>
                  <a:pt x="19289" y="1524"/>
                  <a:pt x="19884" y="1524"/>
                </a:cubicBezTo>
                <a:cubicBezTo>
                  <a:pt x="20194" y="1524"/>
                  <a:pt x="20194" y="1048"/>
                  <a:pt x="19884" y="1048"/>
                </a:cubicBezTo>
                <a:cubicBezTo>
                  <a:pt x="19491" y="1048"/>
                  <a:pt x="19325" y="881"/>
                  <a:pt x="19075" y="607"/>
                </a:cubicBezTo>
                <a:cubicBezTo>
                  <a:pt x="18825" y="334"/>
                  <a:pt x="18515" y="0"/>
                  <a:pt x="17920" y="0"/>
                </a:cubicBezTo>
                <a:cubicBezTo>
                  <a:pt x="17336" y="0"/>
                  <a:pt x="17003" y="357"/>
                  <a:pt x="16777" y="607"/>
                </a:cubicBezTo>
                <a:cubicBezTo>
                  <a:pt x="16539" y="858"/>
                  <a:pt x="16348" y="1048"/>
                  <a:pt x="15967" y="1048"/>
                </a:cubicBezTo>
                <a:cubicBezTo>
                  <a:pt x="15586" y="1048"/>
                  <a:pt x="15419" y="881"/>
                  <a:pt x="15157" y="607"/>
                </a:cubicBezTo>
                <a:cubicBezTo>
                  <a:pt x="14907" y="334"/>
                  <a:pt x="14598" y="0"/>
                  <a:pt x="14014" y="0"/>
                </a:cubicBezTo>
                <a:cubicBezTo>
                  <a:pt x="13419" y="0"/>
                  <a:pt x="13098" y="357"/>
                  <a:pt x="12860" y="607"/>
                </a:cubicBezTo>
                <a:cubicBezTo>
                  <a:pt x="12621" y="858"/>
                  <a:pt x="12443" y="1048"/>
                  <a:pt x="12050" y="1048"/>
                </a:cubicBezTo>
                <a:cubicBezTo>
                  <a:pt x="11669" y="1048"/>
                  <a:pt x="11502" y="881"/>
                  <a:pt x="11252" y="607"/>
                </a:cubicBezTo>
                <a:cubicBezTo>
                  <a:pt x="11002" y="334"/>
                  <a:pt x="10693" y="0"/>
                  <a:pt x="10097" y="0"/>
                </a:cubicBezTo>
                <a:cubicBezTo>
                  <a:pt x="9502" y="0"/>
                  <a:pt x="9181" y="357"/>
                  <a:pt x="8942" y="607"/>
                </a:cubicBezTo>
                <a:cubicBezTo>
                  <a:pt x="8716" y="858"/>
                  <a:pt x="8526" y="1048"/>
                  <a:pt x="8145" y="1048"/>
                </a:cubicBezTo>
                <a:cubicBezTo>
                  <a:pt x="7752" y="1048"/>
                  <a:pt x="7585" y="881"/>
                  <a:pt x="7335" y="607"/>
                </a:cubicBezTo>
                <a:cubicBezTo>
                  <a:pt x="7085" y="334"/>
                  <a:pt x="6775" y="0"/>
                  <a:pt x="6180" y="0"/>
                </a:cubicBezTo>
                <a:cubicBezTo>
                  <a:pt x="5597" y="0"/>
                  <a:pt x="5263" y="357"/>
                  <a:pt x="5037" y="607"/>
                </a:cubicBezTo>
                <a:cubicBezTo>
                  <a:pt x="4799" y="858"/>
                  <a:pt x="4609" y="1048"/>
                  <a:pt x="4228" y="1048"/>
                </a:cubicBezTo>
                <a:cubicBezTo>
                  <a:pt x="3835" y="1048"/>
                  <a:pt x="3668" y="881"/>
                  <a:pt x="3418" y="607"/>
                </a:cubicBezTo>
                <a:cubicBezTo>
                  <a:pt x="3168" y="334"/>
                  <a:pt x="2858"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flipH="1" rot="-5400000">
            <a:off x="639030" y="1154514"/>
            <a:ext cx="783995" cy="63894"/>
          </a:xfrm>
          <a:custGeom>
            <a:rect b="b" l="l" r="r" t="t"/>
            <a:pathLst>
              <a:path extrusionOk="0" h="1525" w="20158">
                <a:moveTo>
                  <a:pt x="2251" y="0"/>
                </a:moveTo>
                <a:cubicBezTo>
                  <a:pt x="1656" y="0"/>
                  <a:pt x="1334" y="346"/>
                  <a:pt x="1096" y="596"/>
                </a:cubicBezTo>
                <a:cubicBezTo>
                  <a:pt x="858" y="858"/>
                  <a:pt x="679" y="1060"/>
                  <a:pt x="286" y="1060"/>
                </a:cubicBezTo>
                <a:cubicBezTo>
                  <a:pt x="1" y="1084"/>
                  <a:pt x="1" y="1501"/>
                  <a:pt x="286" y="1524"/>
                </a:cubicBezTo>
                <a:cubicBezTo>
                  <a:pt x="882" y="1524"/>
                  <a:pt x="1203" y="1179"/>
                  <a:pt x="1441" y="917"/>
                </a:cubicBezTo>
                <a:cubicBezTo>
                  <a:pt x="1679" y="667"/>
                  <a:pt x="1858" y="465"/>
                  <a:pt x="2251" y="465"/>
                </a:cubicBezTo>
                <a:cubicBezTo>
                  <a:pt x="2632" y="465"/>
                  <a:pt x="2811" y="655"/>
                  <a:pt x="3061" y="917"/>
                </a:cubicBezTo>
                <a:cubicBezTo>
                  <a:pt x="3311" y="1191"/>
                  <a:pt x="3620" y="1524"/>
                  <a:pt x="4204" y="1524"/>
                </a:cubicBezTo>
                <a:cubicBezTo>
                  <a:pt x="4799" y="1524"/>
                  <a:pt x="5120" y="1179"/>
                  <a:pt x="5359" y="917"/>
                </a:cubicBezTo>
                <a:cubicBezTo>
                  <a:pt x="5597" y="667"/>
                  <a:pt x="5775" y="465"/>
                  <a:pt x="6168" y="465"/>
                </a:cubicBezTo>
                <a:cubicBezTo>
                  <a:pt x="6549" y="465"/>
                  <a:pt x="6728" y="655"/>
                  <a:pt x="6966" y="917"/>
                </a:cubicBezTo>
                <a:cubicBezTo>
                  <a:pt x="7216" y="1191"/>
                  <a:pt x="7525" y="1524"/>
                  <a:pt x="8121" y="1524"/>
                </a:cubicBezTo>
                <a:cubicBezTo>
                  <a:pt x="8716" y="1524"/>
                  <a:pt x="9038" y="1179"/>
                  <a:pt x="9276" y="917"/>
                </a:cubicBezTo>
                <a:cubicBezTo>
                  <a:pt x="9514" y="667"/>
                  <a:pt x="9692" y="465"/>
                  <a:pt x="10085" y="465"/>
                </a:cubicBezTo>
                <a:cubicBezTo>
                  <a:pt x="10466" y="465"/>
                  <a:pt x="10633" y="655"/>
                  <a:pt x="10883" y="917"/>
                </a:cubicBezTo>
                <a:cubicBezTo>
                  <a:pt x="11133" y="1191"/>
                  <a:pt x="11443" y="1524"/>
                  <a:pt x="12038" y="1524"/>
                </a:cubicBezTo>
                <a:cubicBezTo>
                  <a:pt x="12633" y="1524"/>
                  <a:pt x="12955" y="1179"/>
                  <a:pt x="13193" y="917"/>
                </a:cubicBezTo>
                <a:cubicBezTo>
                  <a:pt x="13419" y="667"/>
                  <a:pt x="13610" y="465"/>
                  <a:pt x="13991" y="465"/>
                </a:cubicBezTo>
                <a:cubicBezTo>
                  <a:pt x="14383" y="465"/>
                  <a:pt x="14550" y="655"/>
                  <a:pt x="14800" y="917"/>
                </a:cubicBezTo>
                <a:cubicBezTo>
                  <a:pt x="15050" y="1191"/>
                  <a:pt x="15360" y="1524"/>
                  <a:pt x="15955" y="1524"/>
                </a:cubicBezTo>
                <a:cubicBezTo>
                  <a:pt x="16538" y="1524"/>
                  <a:pt x="16872" y="1179"/>
                  <a:pt x="17098" y="917"/>
                </a:cubicBezTo>
                <a:cubicBezTo>
                  <a:pt x="17336" y="667"/>
                  <a:pt x="17527" y="465"/>
                  <a:pt x="17908" y="465"/>
                </a:cubicBezTo>
                <a:cubicBezTo>
                  <a:pt x="18301" y="465"/>
                  <a:pt x="18467" y="655"/>
                  <a:pt x="18717" y="917"/>
                </a:cubicBezTo>
                <a:cubicBezTo>
                  <a:pt x="18967" y="1191"/>
                  <a:pt x="19277" y="1524"/>
                  <a:pt x="19872" y="1524"/>
                </a:cubicBezTo>
                <a:cubicBezTo>
                  <a:pt x="20158" y="1501"/>
                  <a:pt x="20158" y="1084"/>
                  <a:pt x="19872" y="1060"/>
                </a:cubicBezTo>
                <a:cubicBezTo>
                  <a:pt x="19479" y="1060"/>
                  <a:pt x="19313" y="870"/>
                  <a:pt x="19063" y="596"/>
                </a:cubicBezTo>
                <a:cubicBezTo>
                  <a:pt x="18813" y="334"/>
                  <a:pt x="18503" y="0"/>
                  <a:pt x="17908" y="0"/>
                </a:cubicBezTo>
                <a:cubicBezTo>
                  <a:pt x="17312" y="0"/>
                  <a:pt x="16991" y="346"/>
                  <a:pt x="16753" y="596"/>
                </a:cubicBezTo>
                <a:cubicBezTo>
                  <a:pt x="16527" y="858"/>
                  <a:pt x="16336" y="1060"/>
                  <a:pt x="15955" y="1060"/>
                </a:cubicBezTo>
                <a:cubicBezTo>
                  <a:pt x="15562" y="1060"/>
                  <a:pt x="15395" y="870"/>
                  <a:pt x="15145" y="596"/>
                </a:cubicBezTo>
                <a:cubicBezTo>
                  <a:pt x="14895" y="334"/>
                  <a:pt x="14586" y="0"/>
                  <a:pt x="13991" y="0"/>
                </a:cubicBezTo>
                <a:cubicBezTo>
                  <a:pt x="13407" y="0"/>
                  <a:pt x="13074" y="346"/>
                  <a:pt x="12848" y="596"/>
                </a:cubicBezTo>
                <a:cubicBezTo>
                  <a:pt x="12609" y="858"/>
                  <a:pt x="12419" y="1060"/>
                  <a:pt x="12038" y="1060"/>
                </a:cubicBezTo>
                <a:cubicBezTo>
                  <a:pt x="11645" y="1060"/>
                  <a:pt x="11478" y="870"/>
                  <a:pt x="11228" y="596"/>
                </a:cubicBezTo>
                <a:cubicBezTo>
                  <a:pt x="10978" y="334"/>
                  <a:pt x="10669" y="0"/>
                  <a:pt x="10085" y="0"/>
                </a:cubicBezTo>
                <a:cubicBezTo>
                  <a:pt x="9490" y="0"/>
                  <a:pt x="9157" y="346"/>
                  <a:pt x="8930" y="596"/>
                </a:cubicBezTo>
                <a:cubicBezTo>
                  <a:pt x="8692" y="858"/>
                  <a:pt x="8514" y="1060"/>
                  <a:pt x="8121" y="1060"/>
                </a:cubicBezTo>
                <a:cubicBezTo>
                  <a:pt x="7740" y="1060"/>
                  <a:pt x="7561" y="870"/>
                  <a:pt x="7311" y="596"/>
                </a:cubicBezTo>
                <a:cubicBezTo>
                  <a:pt x="7073" y="334"/>
                  <a:pt x="6752" y="0"/>
                  <a:pt x="6168" y="0"/>
                </a:cubicBezTo>
                <a:cubicBezTo>
                  <a:pt x="5573" y="0"/>
                  <a:pt x="5251" y="346"/>
                  <a:pt x="5013" y="596"/>
                </a:cubicBezTo>
                <a:cubicBezTo>
                  <a:pt x="4775" y="858"/>
                  <a:pt x="4597" y="1060"/>
                  <a:pt x="4204" y="1060"/>
                </a:cubicBezTo>
                <a:cubicBezTo>
                  <a:pt x="3823" y="1060"/>
                  <a:pt x="3644" y="870"/>
                  <a:pt x="3406" y="596"/>
                </a:cubicBezTo>
                <a:cubicBezTo>
                  <a:pt x="3156" y="334"/>
                  <a:pt x="2846" y="0"/>
                  <a:pt x="22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flipH="1">
            <a:off x="4133389" y="3569431"/>
            <a:ext cx="82919" cy="134240"/>
          </a:xfrm>
          <a:custGeom>
            <a:rect b="b" l="l" r="r" t="t"/>
            <a:pathLst>
              <a:path extrusionOk="0" h="3204" w="2132">
                <a:moveTo>
                  <a:pt x="1072" y="1"/>
                </a:moveTo>
                <a:cubicBezTo>
                  <a:pt x="810" y="596"/>
                  <a:pt x="453" y="1144"/>
                  <a:pt x="0" y="1608"/>
                </a:cubicBezTo>
                <a:cubicBezTo>
                  <a:pt x="453" y="2060"/>
                  <a:pt x="810" y="2608"/>
                  <a:pt x="1072" y="3203"/>
                </a:cubicBezTo>
                <a:cubicBezTo>
                  <a:pt x="1310" y="2608"/>
                  <a:pt x="1679" y="2060"/>
                  <a:pt x="2132" y="1608"/>
                </a:cubicBezTo>
                <a:cubicBezTo>
                  <a:pt x="1679" y="1144"/>
                  <a:pt x="1310" y="596"/>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 name="Google Shape;178;p23"/>
          <p:cNvGrpSpPr/>
          <p:nvPr/>
        </p:nvGrpSpPr>
        <p:grpSpPr>
          <a:xfrm flipH="1">
            <a:off x="3956874" y="957499"/>
            <a:ext cx="142658" cy="149448"/>
            <a:chOff x="1160468" y="31374"/>
            <a:chExt cx="142658" cy="149448"/>
          </a:xfrm>
        </p:grpSpPr>
        <p:sp>
          <p:nvSpPr>
            <p:cNvPr id="179" name="Google Shape;179;p23"/>
            <p:cNvSpPr/>
            <p:nvPr/>
          </p:nvSpPr>
          <p:spPr>
            <a:xfrm>
              <a:off x="1160468" y="31374"/>
              <a:ext cx="142658" cy="149448"/>
            </a:xfrm>
            <a:custGeom>
              <a:rect b="b" l="l" r="r" t="t"/>
              <a:pathLst>
                <a:path extrusionOk="0" h="3567" w="3668">
                  <a:moveTo>
                    <a:pt x="3205" y="0"/>
                  </a:moveTo>
                  <a:cubicBezTo>
                    <a:pt x="3096" y="0"/>
                    <a:pt x="2989" y="42"/>
                    <a:pt x="2906" y="125"/>
                  </a:cubicBezTo>
                  <a:lnTo>
                    <a:pt x="155" y="2852"/>
                  </a:lnTo>
                  <a:cubicBezTo>
                    <a:pt x="1" y="3018"/>
                    <a:pt x="1" y="3280"/>
                    <a:pt x="155" y="3447"/>
                  </a:cubicBezTo>
                  <a:cubicBezTo>
                    <a:pt x="239" y="3518"/>
                    <a:pt x="346" y="3566"/>
                    <a:pt x="453" y="3566"/>
                  </a:cubicBezTo>
                  <a:cubicBezTo>
                    <a:pt x="572" y="3566"/>
                    <a:pt x="679" y="3530"/>
                    <a:pt x="763" y="3447"/>
                  </a:cubicBezTo>
                  <a:lnTo>
                    <a:pt x="3513" y="720"/>
                  </a:lnTo>
                  <a:cubicBezTo>
                    <a:pt x="3668" y="554"/>
                    <a:pt x="3668" y="280"/>
                    <a:pt x="3513" y="125"/>
                  </a:cubicBezTo>
                  <a:cubicBezTo>
                    <a:pt x="3424" y="42"/>
                    <a:pt x="3314" y="0"/>
                    <a:pt x="3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1160468" y="31374"/>
              <a:ext cx="142658" cy="149448"/>
            </a:xfrm>
            <a:custGeom>
              <a:rect b="b" l="l" r="r" t="t"/>
              <a:pathLst>
                <a:path extrusionOk="0" h="3567" w="3668">
                  <a:moveTo>
                    <a:pt x="461" y="0"/>
                  </a:moveTo>
                  <a:cubicBezTo>
                    <a:pt x="352" y="0"/>
                    <a:pt x="245" y="42"/>
                    <a:pt x="167" y="125"/>
                  </a:cubicBezTo>
                  <a:cubicBezTo>
                    <a:pt x="1" y="280"/>
                    <a:pt x="1" y="554"/>
                    <a:pt x="167" y="720"/>
                  </a:cubicBezTo>
                  <a:lnTo>
                    <a:pt x="2906" y="3447"/>
                  </a:lnTo>
                  <a:cubicBezTo>
                    <a:pt x="2989" y="3518"/>
                    <a:pt x="3096" y="3566"/>
                    <a:pt x="3203" y="3566"/>
                  </a:cubicBezTo>
                  <a:cubicBezTo>
                    <a:pt x="3311" y="3566"/>
                    <a:pt x="3418" y="3518"/>
                    <a:pt x="3501" y="3447"/>
                  </a:cubicBezTo>
                  <a:cubicBezTo>
                    <a:pt x="3668" y="3280"/>
                    <a:pt x="3668" y="3018"/>
                    <a:pt x="3501" y="2852"/>
                  </a:cubicBezTo>
                  <a:lnTo>
                    <a:pt x="763" y="125"/>
                  </a:lnTo>
                  <a:cubicBezTo>
                    <a:pt x="679" y="42"/>
                    <a:pt x="569" y="0"/>
                    <a:pt x="4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23"/>
          <p:cNvSpPr/>
          <p:nvPr/>
        </p:nvSpPr>
        <p:spPr>
          <a:xfrm flipH="1">
            <a:off x="3281587" y="1233832"/>
            <a:ext cx="520498" cy="220046"/>
          </a:xfrm>
          <a:custGeom>
            <a:rect b="b" l="l" r="r" t="t"/>
            <a:pathLst>
              <a:path extrusionOk="0" h="5252" w="13383">
                <a:moveTo>
                  <a:pt x="10871" y="572"/>
                </a:moveTo>
                <a:cubicBezTo>
                  <a:pt x="11954" y="572"/>
                  <a:pt x="12847" y="1501"/>
                  <a:pt x="12847" y="2632"/>
                </a:cubicBezTo>
                <a:cubicBezTo>
                  <a:pt x="12847" y="3763"/>
                  <a:pt x="11954" y="4680"/>
                  <a:pt x="10871" y="4680"/>
                </a:cubicBezTo>
                <a:lnTo>
                  <a:pt x="2524" y="4680"/>
                </a:lnTo>
                <a:cubicBezTo>
                  <a:pt x="1441" y="4680"/>
                  <a:pt x="548" y="3763"/>
                  <a:pt x="548" y="2632"/>
                </a:cubicBezTo>
                <a:cubicBezTo>
                  <a:pt x="548" y="1501"/>
                  <a:pt x="1441" y="572"/>
                  <a:pt x="2524" y="572"/>
                </a:cubicBezTo>
                <a:close/>
                <a:moveTo>
                  <a:pt x="2512" y="0"/>
                </a:moveTo>
                <a:cubicBezTo>
                  <a:pt x="1131" y="0"/>
                  <a:pt x="0" y="1179"/>
                  <a:pt x="0" y="2632"/>
                </a:cubicBezTo>
                <a:cubicBezTo>
                  <a:pt x="0" y="4072"/>
                  <a:pt x="1131" y="5251"/>
                  <a:pt x="2512" y="5251"/>
                </a:cubicBezTo>
                <a:lnTo>
                  <a:pt x="10871" y="5251"/>
                </a:lnTo>
                <a:cubicBezTo>
                  <a:pt x="12252" y="5251"/>
                  <a:pt x="13383" y="4072"/>
                  <a:pt x="13383" y="2632"/>
                </a:cubicBezTo>
                <a:cubicBezTo>
                  <a:pt x="13383" y="1179"/>
                  <a:pt x="12264" y="0"/>
                  <a:pt x="108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flipH="1">
            <a:off x="6173471" y="832133"/>
            <a:ext cx="1125277" cy="196122"/>
          </a:xfrm>
          <a:custGeom>
            <a:rect b="b" l="l" r="r" t="t"/>
            <a:pathLst>
              <a:path extrusionOk="0" h="4681" w="28933">
                <a:moveTo>
                  <a:pt x="2334" y="1"/>
                </a:moveTo>
                <a:cubicBezTo>
                  <a:pt x="1048" y="1"/>
                  <a:pt x="0" y="1049"/>
                  <a:pt x="0" y="2335"/>
                </a:cubicBezTo>
                <a:cubicBezTo>
                  <a:pt x="0" y="3632"/>
                  <a:pt x="1048" y="4680"/>
                  <a:pt x="2334" y="4680"/>
                </a:cubicBezTo>
                <a:lnTo>
                  <a:pt x="26599" y="4680"/>
                </a:lnTo>
                <a:cubicBezTo>
                  <a:pt x="27885" y="4680"/>
                  <a:pt x="28933" y="3632"/>
                  <a:pt x="28933" y="2335"/>
                </a:cubicBezTo>
                <a:cubicBezTo>
                  <a:pt x="28933" y="1049"/>
                  <a:pt x="27885" y="1"/>
                  <a:pt x="2659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flipH="1">
            <a:off x="5237154" y="2155732"/>
            <a:ext cx="1256306" cy="95317"/>
          </a:xfrm>
          <a:custGeom>
            <a:rect b="b" l="l" r="r" t="t"/>
            <a:pathLst>
              <a:path extrusionOk="0" h="2275" w="32302">
                <a:moveTo>
                  <a:pt x="3536" y="1"/>
                </a:moveTo>
                <a:cubicBezTo>
                  <a:pt x="2620" y="1"/>
                  <a:pt x="2155" y="501"/>
                  <a:pt x="1750" y="941"/>
                </a:cubicBezTo>
                <a:cubicBezTo>
                  <a:pt x="1369" y="1358"/>
                  <a:pt x="1048" y="1703"/>
                  <a:pt x="381" y="1703"/>
                </a:cubicBezTo>
                <a:cubicBezTo>
                  <a:pt x="0" y="1715"/>
                  <a:pt x="0" y="2275"/>
                  <a:pt x="381" y="2275"/>
                </a:cubicBezTo>
                <a:cubicBezTo>
                  <a:pt x="1298" y="2275"/>
                  <a:pt x="1762" y="1775"/>
                  <a:pt x="2167" y="1334"/>
                </a:cubicBezTo>
                <a:cubicBezTo>
                  <a:pt x="2548" y="929"/>
                  <a:pt x="2870" y="572"/>
                  <a:pt x="3536" y="572"/>
                </a:cubicBezTo>
                <a:cubicBezTo>
                  <a:pt x="4203" y="572"/>
                  <a:pt x="4525" y="929"/>
                  <a:pt x="4906" y="1334"/>
                </a:cubicBezTo>
                <a:cubicBezTo>
                  <a:pt x="5310" y="1775"/>
                  <a:pt x="5775" y="2275"/>
                  <a:pt x="6692" y="2275"/>
                </a:cubicBezTo>
                <a:cubicBezTo>
                  <a:pt x="7608" y="2275"/>
                  <a:pt x="8073" y="1775"/>
                  <a:pt x="8477" y="1334"/>
                </a:cubicBezTo>
                <a:cubicBezTo>
                  <a:pt x="8858" y="929"/>
                  <a:pt x="9180" y="572"/>
                  <a:pt x="9847" y="572"/>
                </a:cubicBezTo>
                <a:cubicBezTo>
                  <a:pt x="10513" y="572"/>
                  <a:pt x="10835" y="929"/>
                  <a:pt x="11216" y="1334"/>
                </a:cubicBezTo>
                <a:cubicBezTo>
                  <a:pt x="11621" y="1775"/>
                  <a:pt x="12085" y="2275"/>
                  <a:pt x="13002" y="2275"/>
                </a:cubicBezTo>
                <a:cubicBezTo>
                  <a:pt x="13919" y="2275"/>
                  <a:pt x="14383" y="1775"/>
                  <a:pt x="14788" y="1334"/>
                </a:cubicBezTo>
                <a:cubicBezTo>
                  <a:pt x="15169" y="929"/>
                  <a:pt x="15490" y="572"/>
                  <a:pt x="16157" y="572"/>
                </a:cubicBezTo>
                <a:cubicBezTo>
                  <a:pt x="16824" y="572"/>
                  <a:pt x="17145" y="929"/>
                  <a:pt x="17526" y="1334"/>
                </a:cubicBezTo>
                <a:cubicBezTo>
                  <a:pt x="17931" y="1775"/>
                  <a:pt x="18395" y="2275"/>
                  <a:pt x="19312" y="2275"/>
                </a:cubicBezTo>
                <a:cubicBezTo>
                  <a:pt x="20229" y="2275"/>
                  <a:pt x="20693" y="1775"/>
                  <a:pt x="21098" y="1334"/>
                </a:cubicBezTo>
                <a:cubicBezTo>
                  <a:pt x="21479" y="929"/>
                  <a:pt x="21801" y="572"/>
                  <a:pt x="22467" y="572"/>
                </a:cubicBezTo>
                <a:cubicBezTo>
                  <a:pt x="23134" y="572"/>
                  <a:pt x="23456" y="929"/>
                  <a:pt x="23837" y="1334"/>
                </a:cubicBezTo>
                <a:cubicBezTo>
                  <a:pt x="24241" y="1775"/>
                  <a:pt x="24706" y="2275"/>
                  <a:pt x="25622" y="2275"/>
                </a:cubicBezTo>
                <a:cubicBezTo>
                  <a:pt x="26539" y="2275"/>
                  <a:pt x="26992" y="1775"/>
                  <a:pt x="27408" y="1334"/>
                </a:cubicBezTo>
                <a:cubicBezTo>
                  <a:pt x="27789" y="929"/>
                  <a:pt x="28111" y="572"/>
                  <a:pt x="28778" y="572"/>
                </a:cubicBezTo>
                <a:cubicBezTo>
                  <a:pt x="29444" y="572"/>
                  <a:pt x="29766" y="929"/>
                  <a:pt x="30147" y="1334"/>
                </a:cubicBezTo>
                <a:cubicBezTo>
                  <a:pt x="30552" y="1775"/>
                  <a:pt x="31016" y="2275"/>
                  <a:pt x="31933" y="2275"/>
                </a:cubicBezTo>
                <a:cubicBezTo>
                  <a:pt x="32302" y="2275"/>
                  <a:pt x="32302" y="1703"/>
                  <a:pt x="31933" y="1703"/>
                </a:cubicBezTo>
                <a:cubicBezTo>
                  <a:pt x="31266" y="1703"/>
                  <a:pt x="30933" y="1358"/>
                  <a:pt x="30564" y="941"/>
                </a:cubicBezTo>
                <a:cubicBezTo>
                  <a:pt x="30147" y="501"/>
                  <a:pt x="29683" y="1"/>
                  <a:pt x="28778" y="1"/>
                </a:cubicBezTo>
                <a:cubicBezTo>
                  <a:pt x="27861" y="1"/>
                  <a:pt x="27397" y="501"/>
                  <a:pt x="26992" y="941"/>
                </a:cubicBezTo>
                <a:cubicBezTo>
                  <a:pt x="26611" y="1358"/>
                  <a:pt x="26289" y="1703"/>
                  <a:pt x="25622" y="1703"/>
                </a:cubicBezTo>
                <a:cubicBezTo>
                  <a:pt x="24956" y="1703"/>
                  <a:pt x="24622" y="1358"/>
                  <a:pt x="24253" y="941"/>
                </a:cubicBezTo>
                <a:cubicBezTo>
                  <a:pt x="23837" y="501"/>
                  <a:pt x="23372" y="1"/>
                  <a:pt x="22467" y="1"/>
                </a:cubicBezTo>
                <a:cubicBezTo>
                  <a:pt x="21551" y="1"/>
                  <a:pt x="21086" y="501"/>
                  <a:pt x="20681" y="941"/>
                </a:cubicBezTo>
                <a:cubicBezTo>
                  <a:pt x="20300" y="1358"/>
                  <a:pt x="19979" y="1703"/>
                  <a:pt x="19312" y="1703"/>
                </a:cubicBezTo>
                <a:cubicBezTo>
                  <a:pt x="18645" y="1703"/>
                  <a:pt x="18324" y="1358"/>
                  <a:pt x="17943" y="941"/>
                </a:cubicBezTo>
                <a:cubicBezTo>
                  <a:pt x="17526" y="501"/>
                  <a:pt x="17062" y="1"/>
                  <a:pt x="16157" y="1"/>
                </a:cubicBezTo>
                <a:cubicBezTo>
                  <a:pt x="15240" y="1"/>
                  <a:pt x="14776" y="501"/>
                  <a:pt x="14371" y="941"/>
                </a:cubicBezTo>
                <a:cubicBezTo>
                  <a:pt x="13990" y="1358"/>
                  <a:pt x="13669" y="1703"/>
                  <a:pt x="13002" y="1703"/>
                </a:cubicBezTo>
                <a:cubicBezTo>
                  <a:pt x="12335" y="1703"/>
                  <a:pt x="12014" y="1358"/>
                  <a:pt x="11633" y="941"/>
                </a:cubicBezTo>
                <a:cubicBezTo>
                  <a:pt x="11228" y="501"/>
                  <a:pt x="10763" y="1"/>
                  <a:pt x="9847" y="1"/>
                </a:cubicBezTo>
                <a:cubicBezTo>
                  <a:pt x="8930" y="1"/>
                  <a:pt x="8466" y="501"/>
                  <a:pt x="8061" y="941"/>
                </a:cubicBezTo>
                <a:cubicBezTo>
                  <a:pt x="7680" y="1358"/>
                  <a:pt x="7358" y="1703"/>
                  <a:pt x="6692" y="1703"/>
                </a:cubicBezTo>
                <a:cubicBezTo>
                  <a:pt x="6025" y="1703"/>
                  <a:pt x="5703" y="1358"/>
                  <a:pt x="5322" y="941"/>
                </a:cubicBezTo>
                <a:cubicBezTo>
                  <a:pt x="4918" y="501"/>
                  <a:pt x="4453" y="1"/>
                  <a:pt x="35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txBox="1"/>
          <p:nvPr>
            <p:ph idx="1" type="body"/>
          </p:nvPr>
        </p:nvSpPr>
        <p:spPr>
          <a:xfrm flipH="1">
            <a:off x="5477750" y="2846575"/>
            <a:ext cx="2506500" cy="10800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85" name="Google Shape;185;p23"/>
          <p:cNvSpPr txBox="1"/>
          <p:nvPr>
            <p:ph idx="2" type="subTitle"/>
          </p:nvPr>
        </p:nvSpPr>
        <p:spPr>
          <a:xfrm flipH="1">
            <a:off x="5567200" y="2497925"/>
            <a:ext cx="2311500" cy="389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b="1" sz="1800">
                <a:solidFill>
                  <a:schemeClr val="dk1"/>
                </a:solidFill>
                <a:latin typeface="Spartan"/>
                <a:ea typeface="Spartan"/>
                <a:cs typeface="Spartan"/>
                <a:sym typeface="Spartan"/>
              </a:defRPr>
            </a:lvl1pPr>
            <a:lvl2pPr lvl="1" rtl="0" algn="ctr">
              <a:spcBef>
                <a:spcPts val="0"/>
              </a:spcBef>
              <a:spcAft>
                <a:spcPts val="0"/>
              </a:spcAft>
              <a:buNone/>
              <a:defRPr sz="1800">
                <a:solidFill>
                  <a:schemeClr val="dk1"/>
                </a:solidFill>
                <a:latin typeface="Spartan"/>
                <a:ea typeface="Spartan"/>
                <a:cs typeface="Spartan"/>
                <a:sym typeface="Spartan"/>
              </a:defRPr>
            </a:lvl2pPr>
            <a:lvl3pPr lvl="2" rtl="0" algn="ctr">
              <a:spcBef>
                <a:spcPts val="0"/>
              </a:spcBef>
              <a:spcAft>
                <a:spcPts val="0"/>
              </a:spcAft>
              <a:buNone/>
              <a:defRPr sz="1800">
                <a:solidFill>
                  <a:schemeClr val="dk1"/>
                </a:solidFill>
                <a:latin typeface="Spartan"/>
                <a:ea typeface="Spartan"/>
                <a:cs typeface="Spartan"/>
                <a:sym typeface="Spartan"/>
              </a:defRPr>
            </a:lvl3pPr>
            <a:lvl4pPr lvl="3" rtl="0" algn="ctr">
              <a:spcBef>
                <a:spcPts val="0"/>
              </a:spcBef>
              <a:spcAft>
                <a:spcPts val="0"/>
              </a:spcAft>
              <a:buNone/>
              <a:defRPr sz="1800">
                <a:solidFill>
                  <a:schemeClr val="dk1"/>
                </a:solidFill>
                <a:latin typeface="Spartan"/>
                <a:ea typeface="Spartan"/>
                <a:cs typeface="Spartan"/>
                <a:sym typeface="Spartan"/>
              </a:defRPr>
            </a:lvl4pPr>
            <a:lvl5pPr lvl="4" rtl="0" algn="ctr">
              <a:spcBef>
                <a:spcPts val="0"/>
              </a:spcBef>
              <a:spcAft>
                <a:spcPts val="0"/>
              </a:spcAft>
              <a:buNone/>
              <a:defRPr sz="1800">
                <a:solidFill>
                  <a:schemeClr val="dk1"/>
                </a:solidFill>
                <a:latin typeface="Spartan"/>
                <a:ea typeface="Spartan"/>
                <a:cs typeface="Spartan"/>
                <a:sym typeface="Spartan"/>
              </a:defRPr>
            </a:lvl5pPr>
            <a:lvl6pPr lvl="5" rtl="0" algn="ctr">
              <a:spcBef>
                <a:spcPts val="0"/>
              </a:spcBef>
              <a:spcAft>
                <a:spcPts val="0"/>
              </a:spcAft>
              <a:buNone/>
              <a:defRPr sz="1800">
                <a:solidFill>
                  <a:schemeClr val="dk1"/>
                </a:solidFill>
                <a:latin typeface="Spartan"/>
                <a:ea typeface="Spartan"/>
                <a:cs typeface="Spartan"/>
                <a:sym typeface="Spartan"/>
              </a:defRPr>
            </a:lvl6pPr>
            <a:lvl7pPr lvl="6" rtl="0" algn="ctr">
              <a:spcBef>
                <a:spcPts val="0"/>
              </a:spcBef>
              <a:spcAft>
                <a:spcPts val="0"/>
              </a:spcAft>
              <a:buNone/>
              <a:defRPr sz="1800">
                <a:solidFill>
                  <a:schemeClr val="dk1"/>
                </a:solidFill>
                <a:latin typeface="Spartan"/>
                <a:ea typeface="Spartan"/>
                <a:cs typeface="Spartan"/>
                <a:sym typeface="Spartan"/>
              </a:defRPr>
            </a:lvl7pPr>
            <a:lvl8pPr lvl="7" rtl="0" algn="ctr">
              <a:spcBef>
                <a:spcPts val="0"/>
              </a:spcBef>
              <a:spcAft>
                <a:spcPts val="0"/>
              </a:spcAft>
              <a:buNone/>
              <a:defRPr sz="1800">
                <a:solidFill>
                  <a:schemeClr val="dk1"/>
                </a:solidFill>
                <a:latin typeface="Spartan"/>
                <a:ea typeface="Spartan"/>
                <a:cs typeface="Spartan"/>
                <a:sym typeface="Spartan"/>
              </a:defRPr>
            </a:lvl8pPr>
            <a:lvl9pPr lvl="8" rtl="0" algn="ctr">
              <a:spcBef>
                <a:spcPts val="0"/>
              </a:spcBef>
              <a:spcAft>
                <a:spcPts val="0"/>
              </a:spcAft>
              <a:buNone/>
              <a:defRPr sz="1800">
                <a:solidFill>
                  <a:schemeClr val="dk1"/>
                </a:solidFill>
                <a:latin typeface="Spartan"/>
                <a:ea typeface="Spartan"/>
                <a:cs typeface="Spartan"/>
                <a:sym typeface="Spartan"/>
              </a:defRPr>
            </a:lvl9pPr>
          </a:lstStyle>
          <a:p/>
        </p:txBody>
      </p:sp>
      <p:sp>
        <p:nvSpPr>
          <p:cNvPr id="186" name="Google Shape;186;p23"/>
          <p:cNvSpPr txBox="1"/>
          <p:nvPr>
            <p:ph type="title"/>
          </p:nvPr>
        </p:nvSpPr>
        <p:spPr>
          <a:xfrm flipH="1">
            <a:off x="5343950" y="605200"/>
            <a:ext cx="2774100" cy="1077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1" name="Shape 21"/>
        <p:cNvGrpSpPr/>
        <p:nvPr/>
      </p:nvGrpSpPr>
      <p:grpSpPr>
        <a:xfrm>
          <a:off x="0" y="0"/>
          <a:ext cx="0" cy="0"/>
          <a:chOff x="0" y="0"/>
          <a:chExt cx="0" cy="0"/>
        </a:xfrm>
      </p:grpSpPr>
      <p:sp>
        <p:nvSpPr>
          <p:cNvPr id="22" name="Google Shape;22;p4"/>
          <p:cNvSpPr txBox="1"/>
          <p:nvPr>
            <p:ph type="title"/>
          </p:nvPr>
        </p:nvSpPr>
        <p:spPr>
          <a:xfrm>
            <a:off x="698700" y="587324"/>
            <a:ext cx="7746600" cy="551100"/>
          </a:xfrm>
          <a:prstGeom prst="rect">
            <a:avLst/>
          </a:prstGeom>
          <a:noFill/>
        </p:spPr>
        <p:txBody>
          <a:bodyPr anchorCtr="0" anchor="t" bIns="91425" lIns="91425" spcFirstLastPara="1" rIns="91425" wrap="square" tIns="91425">
            <a:noAutofit/>
          </a:bodyPr>
          <a:lstStyle>
            <a:lvl1pPr lvl="0">
              <a:spcBef>
                <a:spcPts val="0"/>
              </a:spcBef>
              <a:spcAft>
                <a:spcPts val="0"/>
              </a:spcAft>
              <a:buSzPts val="2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698700" y="1106251"/>
            <a:ext cx="7746600" cy="32880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FFA000"/>
              </a:buClr>
              <a:buSzPts val="1200"/>
              <a:buFont typeface="Anaheim"/>
              <a:buChar char="●"/>
              <a:defRPr sz="1300">
                <a:solidFill>
                  <a:schemeClr val="dk1"/>
                </a:solidFill>
              </a:defRPr>
            </a:lvl1pPr>
            <a:lvl2pPr indent="-317500" lvl="1" marL="914400">
              <a:spcBef>
                <a:spcPts val="1600"/>
              </a:spcBef>
              <a:spcAft>
                <a:spcPts val="0"/>
              </a:spcAft>
              <a:buClr>
                <a:srgbClr val="002A49"/>
              </a:buClr>
              <a:buSzPts val="1400"/>
              <a:buFont typeface="Arial"/>
              <a:buChar char="○"/>
              <a:defRPr>
                <a:solidFill>
                  <a:schemeClr val="dk1"/>
                </a:solidFill>
              </a:defRPr>
            </a:lvl2pPr>
            <a:lvl3pPr indent="-317500" lvl="2" marL="1371600">
              <a:spcBef>
                <a:spcPts val="1600"/>
              </a:spcBef>
              <a:spcAft>
                <a:spcPts val="0"/>
              </a:spcAft>
              <a:buClr>
                <a:srgbClr val="002A49"/>
              </a:buClr>
              <a:buSzPts val="1400"/>
              <a:buFont typeface="Arial"/>
              <a:buChar char="■"/>
              <a:defRPr>
                <a:solidFill>
                  <a:schemeClr val="dk1"/>
                </a:solidFill>
              </a:defRPr>
            </a:lvl3pPr>
            <a:lvl4pPr indent="-317500" lvl="3" marL="1828800">
              <a:spcBef>
                <a:spcPts val="1600"/>
              </a:spcBef>
              <a:spcAft>
                <a:spcPts val="0"/>
              </a:spcAft>
              <a:buClr>
                <a:srgbClr val="002A49"/>
              </a:buClr>
              <a:buSzPts val="1400"/>
              <a:buFont typeface="Arial"/>
              <a:buChar char="●"/>
              <a:defRPr>
                <a:solidFill>
                  <a:schemeClr val="dk1"/>
                </a:solidFill>
              </a:defRPr>
            </a:lvl4pPr>
            <a:lvl5pPr indent="-317500" lvl="4" marL="2286000">
              <a:spcBef>
                <a:spcPts val="1600"/>
              </a:spcBef>
              <a:spcAft>
                <a:spcPts val="0"/>
              </a:spcAft>
              <a:buClr>
                <a:srgbClr val="002A49"/>
              </a:buClr>
              <a:buSzPts val="1400"/>
              <a:buFont typeface="Arial"/>
              <a:buChar char="○"/>
              <a:defRPr>
                <a:solidFill>
                  <a:schemeClr val="dk1"/>
                </a:solidFill>
              </a:defRPr>
            </a:lvl5pPr>
            <a:lvl6pPr indent="-317500" lvl="5" marL="2743200">
              <a:spcBef>
                <a:spcPts val="1600"/>
              </a:spcBef>
              <a:spcAft>
                <a:spcPts val="0"/>
              </a:spcAft>
              <a:buClr>
                <a:srgbClr val="002A49"/>
              </a:buClr>
              <a:buSzPts val="1400"/>
              <a:buFont typeface="Arial"/>
              <a:buChar char="■"/>
              <a:defRPr>
                <a:solidFill>
                  <a:schemeClr val="dk1"/>
                </a:solidFill>
              </a:defRPr>
            </a:lvl6pPr>
            <a:lvl7pPr indent="-317500" lvl="6" marL="3200400">
              <a:spcBef>
                <a:spcPts val="1600"/>
              </a:spcBef>
              <a:spcAft>
                <a:spcPts val="0"/>
              </a:spcAft>
              <a:buClr>
                <a:srgbClr val="002A49"/>
              </a:buClr>
              <a:buSzPts val="1400"/>
              <a:buFont typeface="Arial"/>
              <a:buChar char="●"/>
              <a:defRPr>
                <a:solidFill>
                  <a:schemeClr val="dk1"/>
                </a:solidFill>
              </a:defRPr>
            </a:lvl7pPr>
            <a:lvl8pPr indent="-317500" lvl="7" marL="3657600">
              <a:spcBef>
                <a:spcPts val="1600"/>
              </a:spcBef>
              <a:spcAft>
                <a:spcPts val="0"/>
              </a:spcAft>
              <a:buClr>
                <a:srgbClr val="002A49"/>
              </a:buClr>
              <a:buSzPts val="1400"/>
              <a:buFont typeface="Arial"/>
              <a:buChar char="○"/>
              <a:defRPr>
                <a:solidFill>
                  <a:schemeClr val="dk1"/>
                </a:solidFill>
              </a:defRPr>
            </a:lvl8pPr>
            <a:lvl9pPr indent="-317500" lvl="8" marL="4114800">
              <a:spcBef>
                <a:spcPts val="1600"/>
              </a:spcBef>
              <a:spcAft>
                <a:spcPts val="1600"/>
              </a:spcAft>
              <a:buClr>
                <a:srgbClr val="002A49"/>
              </a:buClr>
              <a:buSzPts val="1400"/>
              <a:buFont typeface="Arial"/>
              <a:buChar char="■"/>
              <a:defRPr>
                <a:solidFill>
                  <a:schemeClr val="dk1"/>
                </a:solidFill>
              </a:defRPr>
            </a:lvl9pPr>
          </a:lstStyle>
          <a:p/>
        </p:txBody>
      </p:sp>
      <p:sp>
        <p:nvSpPr>
          <p:cNvPr id="24" name="Google Shape;24;p4"/>
          <p:cNvSpPr/>
          <p:nvPr/>
        </p:nvSpPr>
        <p:spPr>
          <a:xfrm>
            <a:off x="3076727" y="957424"/>
            <a:ext cx="6144051" cy="4465442"/>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523724" y="-354326"/>
            <a:ext cx="2809825" cy="1197452"/>
          </a:xfrm>
          <a:custGeom>
            <a:rect b="b" l="l" r="r" t="t"/>
            <a:pathLst>
              <a:path extrusionOk="0" h="114836" w="269463">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26" name="Shape 26"/>
        <p:cNvGrpSpPr/>
        <p:nvPr/>
      </p:nvGrpSpPr>
      <p:grpSpPr>
        <a:xfrm>
          <a:off x="0" y="0"/>
          <a:ext cx="0" cy="0"/>
          <a:chOff x="0" y="0"/>
          <a:chExt cx="0" cy="0"/>
        </a:xfrm>
      </p:grpSpPr>
      <p:sp>
        <p:nvSpPr>
          <p:cNvPr id="27" name="Google Shape;27;p5"/>
          <p:cNvSpPr txBox="1"/>
          <p:nvPr>
            <p:ph type="title"/>
          </p:nvPr>
        </p:nvSpPr>
        <p:spPr>
          <a:xfrm>
            <a:off x="698700" y="587324"/>
            <a:ext cx="77466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6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8" name="Google Shape;28;p5"/>
          <p:cNvSpPr txBox="1"/>
          <p:nvPr>
            <p:ph idx="2" type="ctrTitle"/>
          </p:nvPr>
        </p:nvSpPr>
        <p:spPr>
          <a:xfrm>
            <a:off x="2010451" y="2808525"/>
            <a:ext cx="26424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29" name="Google Shape;29;p5"/>
          <p:cNvSpPr txBox="1"/>
          <p:nvPr>
            <p:ph idx="1" type="subTitle"/>
          </p:nvPr>
        </p:nvSpPr>
        <p:spPr>
          <a:xfrm>
            <a:off x="2010450" y="3087324"/>
            <a:ext cx="2642400" cy="568500"/>
          </a:xfrm>
          <a:prstGeom prst="rect">
            <a:avLst/>
          </a:prstGeom>
          <a:noFill/>
        </p:spPr>
        <p:txBody>
          <a:bodyPr anchorCtr="0" anchor="t" bIns="91425" lIns="91425" spcFirstLastPara="1" rIns="91425" wrap="square" tIns="91425">
            <a:noAutofit/>
          </a:bodyPr>
          <a:lstStyle>
            <a:lvl1pPr lvl="0" marR="72000" rtl="0">
              <a:lnSpc>
                <a:spcPct val="100000"/>
              </a:lnSpc>
              <a:spcBef>
                <a:spcPts val="0"/>
              </a:spcBef>
              <a:spcAft>
                <a:spcPts val="0"/>
              </a:spcAft>
              <a:buClr>
                <a:schemeClr val="dk1"/>
              </a:buClr>
              <a:buSzPts val="1100"/>
              <a:buFont typeface="Abel"/>
              <a:buNone/>
              <a:defRPr>
                <a:solidFill>
                  <a:schemeClr val="dk1"/>
                </a:solidFill>
              </a:defRPr>
            </a:lvl1pPr>
            <a:lvl2pPr lvl="1"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2pPr>
            <a:lvl3pPr lvl="2"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3pPr>
            <a:lvl4pPr lvl="3"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4pPr>
            <a:lvl5pPr lvl="4"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5pPr>
            <a:lvl6pPr lvl="5"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6pPr>
            <a:lvl7pPr lvl="6"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7pPr>
            <a:lvl8pPr lvl="7"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8pPr>
            <a:lvl9pPr lvl="8"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9pPr>
          </a:lstStyle>
          <a:p/>
        </p:txBody>
      </p:sp>
      <p:sp>
        <p:nvSpPr>
          <p:cNvPr id="30" name="Google Shape;30;p5"/>
          <p:cNvSpPr txBox="1"/>
          <p:nvPr>
            <p:ph idx="3" type="ctrTitle"/>
          </p:nvPr>
        </p:nvSpPr>
        <p:spPr>
          <a:xfrm>
            <a:off x="5471825" y="2805475"/>
            <a:ext cx="26424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31" name="Google Shape;31;p5"/>
          <p:cNvSpPr txBox="1"/>
          <p:nvPr>
            <p:ph idx="4" type="subTitle"/>
          </p:nvPr>
        </p:nvSpPr>
        <p:spPr>
          <a:xfrm>
            <a:off x="5471825" y="3084274"/>
            <a:ext cx="2642400" cy="568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100"/>
              <a:buFont typeface="Abel"/>
              <a:buNone/>
              <a:defRPr>
                <a:solidFill>
                  <a:schemeClr val="dk1"/>
                </a:solidFill>
              </a:defRPr>
            </a:lvl1pPr>
            <a:lvl2pPr lvl="1"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2pPr>
            <a:lvl3pPr lvl="2"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3pPr>
            <a:lvl4pPr lvl="3"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4pPr>
            <a:lvl5pPr lvl="4"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5pPr>
            <a:lvl6pPr lvl="5"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6pPr>
            <a:lvl7pPr lvl="6"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7pPr>
            <a:lvl8pPr lvl="7"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8pPr>
            <a:lvl9pPr lvl="8" rtl="0" algn="ctr">
              <a:lnSpc>
                <a:spcPct val="100000"/>
              </a:lnSpc>
              <a:spcBef>
                <a:spcPts val="0"/>
              </a:spcBef>
              <a:spcAft>
                <a:spcPts val="0"/>
              </a:spcAft>
              <a:buClr>
                <a:schemeClr val="dk1"/>
              </a:buClr>
              <a:buSzPts val="1100"/>
              <a:buFont typeface="Abel"/>
              <a:buNone/>
              <a:defRPr sz="1100">
                <a:solidFill>
                  <a:schemeClr val="dk1"/>
                </a:solidFill>
                <a:latin typeface="Abel"/>
                <a:ea typeface="Abel"/>
                <a:cs typeface="Abel"/>
                <a:sym typeface="Abel"/>
              </a:defRPr>
            </a:lvl9pPr>
          </a:lstStyle>
          <a:p/>
        </p:txBody>
      </p:sp>
      <p:sp>
        <p:nvSpPr>
          <p:cNvPr id="32" name="Google Shape;32;p5"/>
          <p:cNvSpPr/>
          <p:nvPr/>
        </p:nvSpPr>
        <p:spPr>
          <a:xfrm flipH="1">
            <a:off x="6715276" y="-240026"/>
            <a:ext cx="2809825" cy="1197452"/>
          </a:xfrm>
          <a:custGeom>
            <a:rect b="b" l="l" r="r" t="t"/>
            <a:pathLst>
              <a:path extrusionOk="0" h="114836" w="269463">
                <a:moveTo>
                  <a:pt x="142566" y="54279"/>
                </a:moveTo>
                <a:cubicBezTo>
                  <a:pt x="142891" y="54279"/>
                  <a:pt x="143214" y="54310"/>
                  <a:pt x="143518" y="54363"/>
                </a:cubicBezTo>
                <a:cubicBezTo>
                  <a:pt x="146862" y="54849"/>
                  <a:pt x="149719" y="57129"/>
                  <a:pt x="151573" y="59834"/>
                </a:cubicBezTo>
                <a:cubicBezTo>
                  <a:pt x="153963" y="63330"/>
                  <a:pt x="154228" y="67275"/>
                  <a:pt x="153272" y="71050"/>
                </a:cubicBezTo>
                <a:lnTo>
                  <a:pt x="153272" y="71050"/>
                </a:lnTo>
                <a:cubicBezTo>
                  <a:pt x="149167" y="68798"/>
                  <a:pt x="145408" y="65866"/>
                  <a:pt x="142606" y="62114"/>
                </a:cubicBezTo>
                <a:cubicBezTo>
                  <a:pt x="141816" y="61050"/>
                  <a:pt x="141147" y="59956"/>
                  <a:pt x="140539" y="58801"/>
                </a:cubicBezTo>
                <a:cubicBezTo>
                  <a:pt x="140083" y="57919"/>
                  <a:pt x="139536" y="56977"/>
                  <a:pt x="139840" y="55944"/>
                </a:cubicBezTo>
                <a:cubicBezTo>
                  <a:pt x="140221" y="54683"/>
                  <a:pt x="141401" y="54279"/>
                  <a:pt x="142566" y="54279"/>
                </a:cubicBezTo>
                <a:close/>
                <a:moveTo>
                  <a:pt x="269227" y="1"/>
                </a:moveTo>
                <a:cubicBezTo>
                  <a:pt x="269106" y="1"/>
                  <a:pt x="268976" y="77"/>
                  <a:pt x="268961" y="228"/>
                </a:cubicBezTo>
                <a:cubicBezTo>
                  <a:pt x="266104" y="25670"/>
                  <a:pt x="251727" y="49409"/>
                  <a:pt x="230237" y="63390"/>
                </a:cubicBezTo>
                <a:cubicBezTo>
                  <a:pt x="219112" y="70655"/>
                  <a:pt x="206285" y="75306"/>
                  <a:pt x="193154" y="76917"/>
                </a:cubicBezTo>
                <a:cubicBezTo>
                  <a:pt x="189473" y="77372"/>
                  <a:pt x="185718" y="77631"/>
                  <a:pt x="181957" y="77631"/>
                </a:cubicBezTo>
                <a:cubicBezTo>
                  <a:pt x="173173" y="77631"/>
                  <a:pt x="164357" y="76219"/>
                  <a:pt x="156376" y="72600"/>
                </a:cubicBezTo>
                <a:cubicBezTo>
                  <a:pt x="155535" y="72219"/>
                  <a:pt x="154701" y="71811"/>
                  <a:pt x="153880" y="71378"/>
                </a:cubicBezTo>
                <a:lnTo>
                  <a:pt x="153880" y="71378"/>
                </a:lnTo>
                <a:cubicBezTo>
                  <a:pt x="154733" y="68197"/>
                  <a:pt x="154633" y="64882"/>
                  <a:pt x="153062" y="61536"/>
                </a:cubicBezTo>
                <a:cubicBezTo>
                  <a:pt x="151907" y="58983"/>
                  <a:pt x="149962" y="56764"/>
                  <a:pt x="147561" y="55305"/>
                </a:cubicBezTo>
                <a:cubicBezTo>
                  <a:pt x="146293" y="54535"/>
                  <a:pt x="144367" y="53698"/>
                  <a:pt x="142650" y="53698"/>
                </a:cubicBezTo>
                <a:cubicBezTo>
                  <a:pt x="142062" y="53698"/>
                  <a:pt x="141499" y="53796"/>
                  <a:pt x="140995" y="54029"/>
                </a:cubicBezTo>
                <a:cubicBezTo>
                  <a:pt x="136010" y="56217"/>
                  <a:pt x="143245" y="63786"/>
                  <a:pt x="145190" y="65731"/>
                </a:cubicBezTo>
                <a:cubicBezTo>
                  <a:pt x="147569" y="68052"/>
                  <a:pt x="150251" y="69980"/>
                  <a:pt x="153134" y="71567"/>
                </a:cubicBezTo>
                <a:lnTo>
                  <a:pt x="153134" y="71567"/>
                </a:lnTo>
                <a:cubicBezTo>
                  <a:pt x="152432" y="74042"/>
                  <a:pt x="151218" y="76432"/>
                  <a:pt x="149749" y="78558"/>
                </a:cubicBezTo>
                <a:cubicBezTo>
                  <a:pt x="146163" y="83756"/>
                  <a:pt x="141086" y="88011"/>
                  <a:pt x="136071" y="91810"/>
                </a:cubicBezTo>
                <a:cubicBezTo>
                  <a:pt x="117895" y="105640"/>
                  <a:pt x="95311" y="113148"/>
                  <a:pt x="72605" y="114212"/>
                </a:cubicBezTo>
                <a:cubicBezTo>
                  <a:pt x="70713" y="114301"/>
                  <a:pt x="68817" y="114345"/>
                  <a:pt x="66921" y="114345"/>
                </a:cubicBezTo>
                <a:cubicBezTo>
                  <a:pt x="46126" y="114345"/>
                  <a:pt x="25244" y="108989"/>
                  <a:pt x="7528" y="98041"/>
                </a:cubicBezTo>
                <a:cubicBezTo>
                  <a:pt x="5126" y="96582"/>
                  <a:pt x="2786" y="95002"/>
                  <a:pt x="506" y="93330"/>
                </a:cubicBezTo>
                <a:cubicBezTo>
                  <a:pt x="442" y="93289"/>
                  <a:pt x="382" y="93272"/>
                  <a:pt x="329" y="93272"/>
                </a:cubicBezTo>
                <a:cubicBezTo>
                  <a:pt x="106" y="93272"/>
                  <a:pt x="0" y="93578"/>
                  <a:pt x="172" y="93725"/>
                </a:cubicBezTo>
                <a:cubicBezTo>
                  <a:pt x="19430" y="107836"/>
                  <a:pt x="43238" y="114836"/>
                  <a:pt x="67027" y="114836"/>
                </a:cubicBezTo>
                <a:cubicBezTo>
                  <a:pt x="67681" y="114836"/>
                  <a:pt x="68334" y="114830"/>
                  <a:pt x="68988" y="114820"/>
                </a:cubicBezTo>
                <a:cubicBezTo>
                  <a:pt x="93365" y="114364"/>
                  <a:pt x="117773" y="106552"/>
                  <a:pt x="137135" y="91567"/>
                </a:cubicBezTo>
                <a:cubicBezTo>
                  <a:pt x="143012" y="86999"/>
                  <a:pt x="151324" y="79888"/>
                  <a:pt x="153734" y="71891"/>
                </a:cubicBezTo>
                <a:lnTo>
                  <a:pt x="153734" y="71891"/>
                </a:lnTo>
                <a:cubicBezTo>
                  <a:pt x="161293" y="75891"/>
                  <a:pt x="170158" y="77614"/>
                  <a:pt x="178534" y="77980"/>
                </a:cubicBezTo>
                <a:cubicBezTo>
                  <a:pt x="179870" y="78045"/>
                  <a:pt x="181208" y="78077"/>
                  <a:pt x="182545" y="78077"/>
                </a:cubicBezTo>
                <a:cubicBezTo>
                  <a:pt x="195078" y="78077"/>
                  <a:pt x="207596" y="75268"/>
                  <a:pt x="219021" y="70078"/>
                </a:cubicBezTo>
                <a:cubicBezTo>
                  <a:pt x="243672" y="58892"/>
                  <a:pt x="261909" y="36095"/>
                  <a:pt x="267897" y="9682"/>
                </a:cubicBezTo>
                <a:cubicBezTo>
                  <a:pt x="268566" y="6551"/>
                  <a:pt x="269113" y="3359"/>
                  <a:pt x="269448" y="228"/>
                </a:cubicBezTo>
                <a:cubicBezTo>
                  <a:pt x="269463" y="77"/>
                  <a:pt x="269349" y="1"/>
                  <a:pt x="26922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flipH="1">
            <a:off x="-406000" y="3864125"/>
            <a:ext cx="9651220" cy="3056079"/>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34" name="Shape 34"/>
        <p:cNvGrpSpPr/>
        <p:nvPr/>
      </p:nvGrpSpPr>
      <p:grpSpPr>
        <a:xfrm>
          <a:off x="0" y="0"/>
          <a:ext cx="0" cy="0"/>
          <a:chOff x="0" y="0"/>
          <a:chExt cx="0" cy="0"/>
        </a:xfrm>
      </p:grpSpPr>
      <p:sp>
        <p:nvSpPr>
          <p:cNvPr id="35" name="Google Shape;35;p6"/>
          <p:cNvSpPr txBox="1"/>
          <p:nvPr>
            <p:ph type="title"/>
          </p:nvPr>
        </p:nvSpPr>
        <p:spPr>
          <a:xfrm>
            <a:off x="698700" y="587324"/>
            <a:ext cx="77466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6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36" name="Shape 36"/>
        <p:cNvGrpSpPr/>
        <p:nvPr/>
      </p:nvGrpSpPr>
      <p:grpSpPr>
        <a:xfrm>
          <a:off x="0" y="0"/>
          <a:ext cx="0" cy="0"/>
          <a:chOff x="0" y="0"/>
          <a:chExt cx="0" cy="0"/>
        </a:xfrm>
      </p:grpSpPr>
      <p:sp>
        <p:nvSpPr>
          <p:cNvPr id="37" name="Google Shape;37;p7"/>
          <p:cNvSpPr txBox="1"/>
          <p:nvPr>
            <p:ph idx="1" type="body"/>
          </p:nvPr>
        </p:nvSpPr>
        <p:spPr>
          <a:xfrm>
            <a:off x="711750" y="2895600"/>
            <a:ext cx="2622000" cy="15213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dk1"/>
              </a:buClr>
              <a:buSzPts val="14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38" name="Google Shape;38;p7"/>
          <p:cNvSpPr txBox="1"/>
          <p:nvPr>
            <p:ph type="title"/>
          </p:nvPr>
        </p:nvSpPr>
        <p:spPr>
          <a:xfrm>
            <a:off x="698700" y="1577925"/>
            <a:ext cx="2920800" cy="5511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7"/>
          <p:cNvSpPr/>
          <p:nvPr/>
        </p:nvSpPr>
        <p:spPr>
          <a:xfrm flipH="1" rot="10800000">
            <a:off x="-101200" y="-160475"/>
            <a:ext cx="9651220" cy="3056079"/>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p:nvPr/>
        </p:nvSpPr>
        <p:spPr>
          <a:xfrm flipH="1">
            <a:off x="-485623" y="990049"/>
            <a:ext cx="6144051" cy="4465442"/>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41" name="Shape 41"/>
        <p:cNvGrpSpPr/>
        <p:nvPr/>
      </p:nvGrpSpPr>
      <p:grpSpPr>
        <a:xfrm>
          <a:off x="0" y="0"/>
          <a:ext cx="0" cy="0"/>
          <a:chOff x="0" y="0"/>
          <a:chExt cx="0" cy="0"/>
        </a:xfrm>
      </p:grpSpPr>
      <p:sp>
        <p:nvSpPr>
          <p:cNvPr id="42" name="Google Shape;42;p8"/>
          <p:cNvSpPr txBox="1"/>
          <p:nvPr>
            <p:ph type="ctrTitle"/>
          </p:nvPr>
        </p:nvSpPr>
        <p:spPr>
          <a:xfrm>
            <a:off x="889350" y="1658275"/>
            <a:ext cx="4538400" cy="18270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D406A"/>
              </a:buClr>
              <a:buSzPts val="8500"/>
              <a:buNone/>
              <a:defRPr sz="8500"/>
            </a:lvl1pPr>
            <a:lvl2pPr lvl="1" rtl="0" algn="ctr">
              <a:spcBef>
                <a:spcPts val="0"/>
              </a:spcBef>
              <a:spcAft>
                <a:spcPts val="0"/>
              </a:spcAft>
              <a:buClr>
                <a:srgbClr val="338987"/>
              </a:buClr>
              <a:buSzPts val="9000"/>
              <a:buNone/>
              <a:defRPr sz="9000">
                <a:solidFill>
                  <a:srgbClr val="338987"/>
                </a:solidFill>
              </a:defRPr>
            </a:lvl2pPr>
            <a:lvl3pPr lvl="2" rtl="0" algn="ctr">
              <a:spcBef>
                <a:spcPts val="0"/>
              </a:spcBef>
              <a:spcAft>
                <a:spcPts val="0"/>
              </a:spcAft>
              <a:buClr>
                <a:srgbClr val="338987"/>
              </a:buClr>
              <a:buSzPts val="9000"/>
              <a:buNone/>
              <a:defRPr sz="9000">
                <a:solidFill>
                  <a:srgbClr val="338987"/>
                </a:solidFill>
              </a:defRPr>
            </a:lvl3pPr>
            <a:lvl4pPr lvl="3" rtl="0" algn="ctr">
              <a:spcBef>
                <a:spcPts val="0"/>
              </a:spcBef>
              <a:spcAft>
                <a:spcPts val="0"/>
              </a:spcAft>
              <a:buClr>
                <a:srgbClr val="338987"/>
              </a:buClr>
              <a:buSzPts val="9000"/>
              <a:buNone/>
              <a:defRPr sz="9000">
                <a:solidFill>
                  <a:srgbClr val="338987"/>
                </a:solidFill>
              </a:defRPr>
            </a:lvl4pPr>
            <a:lvl5pPr lvl="4" rtl="0" algn="ctr">
              <a:spcBef>
                <a:spcPts val="0"/>
              </a:spcBef>
              <a:spcAft>
                <a:spcPts val="0"/>
              </a:spcAft>
              <a:buClr>
                <a:srgbClr val="338987"/>
              </a:buClr>
              <a:buSzPts val="9000"/>
              <a:buNone/>
              <a:defRPr sz="9000">
                <a:solidFill>
                  <a:srgbClr val="338987"/>
                </a:solidFill>
              </a:defRPr>
            </a:lvl5pPr>
            <a:lvl6pPr lvl="5" rtl="0" algn="ctr">
              <a:spcBef>
                <a:spcPts val="0"/>
              </a:spcBef>
              <a:spcAft>
                <a:spcPts val="0"/>
              </a:spcAft>
              <a:buClr>
                <a:srgbClr val="338987"/>
              </a:buClr>
              <a:buSzPts val="9000"/>
              <a:buNone/>
              <a:defRPr sz="9000">
                <a:solidFill>
                  <a:srgbClr val="338987"/>
                </a:solidFill>
              </a:defRPr>
            </a:lvl6pPr>
            <a:lvl7pPr lvl="6" rtl="0" algn="ctr">
              <a:spcBef>
                <a:spcPts val="0"/>
              </a:spcBef>
              <a:spcAft>
                <a:spcPts val="0"/>
              </a:spcAft>
              <a:buClr>
                <a:srgbClr val="338987"/>
              </a:buClr>
              <a:buSzPts val="9000"/>
              <a:buNone/>
              <a:defRPr sz="9000">
                <a:solidFill>
                  <a:srgbClr val="338987"/>
                </a:solidFill>
              </a:defRPr>
            </a:lvl7pPr>
            <a:lvl8pPr lvl="7" rtl="0" algn="ctr">
              <a:spcBef>
                <a:spcPts val="0"/>
              </a:spcBef>
              <a:spcAft>
                <a:spcPts val="0"/>
              </a:spcAft>
              <a:buClr>
                <a:srgbClr val="338987"/>
              </a:buClr>
              <a:buSzPts val="9000"/>
              <a:buNone/>
              <a:defRPr sz="9000">
                <a:solidFill>
                  <a:srgbClr val="338987"/>
                </a:solidFill>
              </a:defRPr>
            </a:lvl8pPr>
            <a:lvl9pPr lvl="8" rtl="0" algn="ctr">
              <a:spcBef>
                <a:spcPts val="0"/>
              </a:spcBef>
              <a:spcAft>
                <a:spcPts val="0"/>
              </a:spcAft>
              <a:buClr>
                <a:srgbClr val="338987"/>
              </a:buClr>
              <a:buSzPts val="9000"/>
              <a:buNone/>
              <a:defRPr sz="9000">
                <a:solidFill>
                  <a:srgbClr val="338987"/>
                </a:solidFill>
              </a:defRPr>
            </a:lvl9pPr>
          </a:lstStyle>
          <a:p/>
        </p:txBody>
      </p:sp>
      <p:sp>
        <p:nvSpPr>
          <p:cNvPr id="43" name="Google Shape;43;p8"/>
          <p:cNvSpPr/>
          <p:nvPr/>
        </p:nvSpPr>
        <p:spPr>
          <a:xfrm flipH="1" rot="8736882">
            <a:off x="-498926" y="-349026"/>
            <a:ext cx="5015997" cy="1588326"/>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p:nvPr/>
        </p:nvSpPr>
        <p:spPr>
          <a:xfrm>
            <a:off x="4218197" y="1649478"/>
            <a:ext cx="5292666" cy="3845990"/>
          </a:xfrm>
          <a:custGeom>
            <a:rect b="b" l="l" r="r" t="t"/>
            <a:pathLst>
              <a:path extrusionOk="0" h="269327" w="370570">
                <a:moveTo>
                  <a:pt x="314460" y="107049"/>
                </a:moveTo>
                <a:cubicBezTo>
                  <a:pt x="315834" y="107049"/>
                  <a:pt x="317229" y="107327"/>
                  <a:pt x="318593" y="107940"/>
                </a:cubicBezTo>
                <a:cubicBezTo>
                  <a:pt x="323548" y="110159"/>
                  <a:pt x="326283" y="115873"/>
                  <a:pt x="326435" y="121162"/>
                </a:cubicBezTo>
                <a:cubicBezTo>
                  <a:pt x="326569" y="126733"/>
                  <a:pt x="323942" y="131974"/>
                  <a:pt x="320632" y="136364"/>
                </a:cubicBezTo>
                <a:lnTo>
                  <a:pt x="320632" y="136364"/>
                </a:lnTo>
                <a:cubicBezTo>
                  <a:pt x="320476" y="136368"/>
                  <a:pt x="320320" y="136369"/>
                  <a:pt x="320164" y="136369"/>
                </a:cubicBezTo>
                <a:cubicBezTo>
                  <a:pt x="314636" y="136369"/>
                  <a:pt x="309279" y="134016"/>
                  <a:pt x="305675" y="129855"/>
                </a:cubicBezTo>
                <a:cubicBezTo>
                  <a:pt x="301723" y="125296"/>
                  <a:pt x="300538" y="118943"/>
                  <a:pt x="303699" y="113654"/>
                </a:cubicBezTo>
                <a:cubicBezTo>
                  <a:pt x="305963" y="109842"/>
                  <a:pt x="310106" y="107049"/>
                  <a:pt x="314460" y="107049"/>
                </a:cubicBezTo>
                <a:close/>
                <a:moveTo>
                  <a:pt x="131346" y="222915"/>
                </a:moveTo>
                <a:lnTo>
                  <a:pt x="131346" y="222915"/>
                </a:lnTo>
                <a:cubicBezTo>
                  <a:pt x="136168" y="225710"/>
                  <a:pt x="140917" y="228947"/>
                  <a:pt x="144486" y="233230"/>
                </a:cubicBezTo>
                <a:cubicBezTo>
                  <a:pt x="148164" y="237638"/>
                  <a:pt x="150383" y="243170"/>
                  <a:pt x="149198" y="248945"/>
                </a:cubicBezTo>
                <a:cubicBezTo>
                  <a:pt x="148134" y="254173"/>
                  <a:pt x="144334" y="259006"/>
                  <a:pt x="138620" y="259310"/>
                </a:cubicBezTo>
                <a:cubicBezTo>
                  <a:pt x="138433" y="259320"/>
                  <a:pt x="138247" y="259325"/>
                  <a:pt x="138061" y="259325"/>
                </a:cubicBezTo>
                <a:cubicBezTo>
                  <a:pt x="132567" y="259325"/>
                  <a:pt x="127606" y="255042"/>
                  <a:pt x="125489" y="250191"/>
                </a:cubicBezTo>
                <a:cubicBezTo>
                  <a:pt x="122784" y="243960"/>
                  <a:pt x="124425" y="236695"/>
                  <a:pt x="127070" y="230738"/>
                </a:cubicBezTo>
                <a:cubicBezTo>
                  <a:pt x="128280" y="228020"/>
                  <a:pt x="129720" y="225410"/>
                  <a:pt x="131346" y="222915"/>
                </a:cubicBezTo>
                <a:close/>
                <a:moveTo>
                  <a:pt x="364815" y="0"/>
                </a:moveTo>
                <a:cubicBezTo>
                  <a:pt x="364682" y="0"/>
                  <a:pt x="364547" y="104"/>
                  <a:pt x="364582" y="279"/>
                </a:cubicBezTo>
                <a:cubicBezTo>
                  <a:pt x="370053" y="25781"/>
                  <a:pt x="369536" y="52468"/>
                  <a:pt x="363184" y="77727"/>
                </a:cubicBezTo>
                <a:cubicBezTo>
                  <a:pt x="360022" y="90310"/>
                  <a:pt x="355554" y="102681"/>
                  <a:pt x="349384" y="114110"/>
                </a:cubicBezTo>
                <a:cubicBezTo>
                  <a:pt x="343605" y="124884"/>
                  <a:pt x="334311" y="135718"/>
                  <a:pt x="321175" y="136344"/>
                </a:cubicBezTo>
                <a:lnTo>
                  <a:pt x="321175" y="136344"/>
                </a:lnTo>
                <a:cubicBezTo>
                  <a:pt x="326263" y="129223"/>
                  <a:pt x="329361" y="120026"/>
                  <a:pt x="324003" y="112134"/>
                </a:cubicBezTo>
                <a:cubicBezTo>
                  <a:pt x="321835" y="108882"/>
                  <a:pt x="318244" y="106571"/>
                  <a:pt x="314299" y="106571"/>
                </a:cubicBezTo>
                <a:cubicBezTo>
                  <a:pt x="313930" y="106571"/>
                  <a:pt x="313557" y="106591"/>
                  <a:pt x="313183" y="106633"/>
                </a:cubicBezTo>
                <a:cubicBezTo>
                  <a:pt x="308745" y="107119"/>
                  <a:pt x="304885" y="110280"/>
                  <a:pt x="302848" y="114171"/>
                </a:cubicBezTo>
                <a:cubicBezTo>
                  <a:pt x="298319" y="122834"/>
                  <a:pt x="304641" y="132347"/>
                  <a:pt x="312970" y="135600"/>
                </a:cubicBezTo>
                <a:cubicBezTo>
                  <a:pt x="315335" y="136523"/>
                  <a:pt x="317749" y="136938"/>
                  <a:pt x="320149" y="136938"/>
                </a:cubicBezTo>
                <a:cubicBezTo>
                  <a:pt x="320163" y="136938"/>
                  <a:pt x="320178" y="136938"/>
                  <a:pt x="320192" y="136938"/>
                </a:cubicBezTo>
                <a:lnTo>
                  <a:pt x="320192" y="136938"/>
                </a:lnTo>
                <a:cubicBezTo>
                  <a:pt x="319886" y="137330"/>
                  <a:pt x="319576" y="137715"/>
                  <a:pt x="319262" y="138092"/>
                </a:cubicBezTo>
                <a:cubicBezTo>
                  <a:pt x="315401" y="142773"/>
                  <a:pt x="310842" y="146907"/>
                  <a:pt x="305918" y="150524"/>
                </a:cubicBezTo>
                <a:cubicBezTo>
                  <a:pt x="296404" y="157576"/>
                  <a:pt x="285522" y="162591"/>
                  <a:pt x="274306" y="166391"/>
                </a:cubicBezTo>
                <a:cubicBezTo>
                  <a:pt x="249230" y="174840"/>
                  <a:pt x="222634" y="176634"/>
                  <a:pt x="197041" y="182774"/>
                </a:cubicBezTo>
                <a:cubicBezTo>
                  <a:pt x="175095" y="188032"/>
                  <a:pt x="152967" y="197090"/>
                  <a:pt x="137587" y="214203"/>
                </a:cubicBezTo>
                <a:cubicBezTo>
                  <a:pt x="135407" y="216614"/>
                  <a:pt x="133217" y="219305"/>
                  <a:pt x="131241" y="222196"/>
                </a:cubicBezTo>
                <a:lnTo>
                  <a:pt x="131241" y="222196"/>
                </a:lnTo>
                <a:cubicBezTo>
                  <a:pt x="128268" y="220473"/>
                  <a:pt x="125177" y="218931"/>
                  <a:pt x="122024" y="217577"/>
                </a:cubicBezTo>
                <a:cubicBezTo>
                  <a:pt x="110408" y="212544"/>
                  <a:pt x="97723" y="209960"/>
                  <a:pt x="85046" y="209960"/>
                </a:cubicBezTo>
                <a:cubicBezTo>
                  <a:pt x="74602" y="209960"/>
                  <a:pt x="64163" y="211713"/>
                  <a:pt x="54333" y="215297"/>
                </a:cubicBezTo>
                <a:cubicBezTo>
                  <a:pt x="34484" y="222531"/>
                  <a:pt x="17432" y="236908"/>
                  <a:pt x="6672" y="255085"/>
                </a:cubicBezTo>
                <a:cubicBezTo>
                  <a:pt x="4058" y="259492"/>
                  <a:pt x="1870" y="264112"/>
                  <a:pt x="76" y="268915"/>
                </a:cubicBezTo>
                <a:cubicBezTo>
                  <a:pt x="1" y="269180"/>
                  <a:pt x="149" y="269327"/>
                  <a:pt x="301" y="269327"/>
                </a:cubicBezTo>
                <a:cubicBezTo>
                  <a:pt x="393" y="269327"/>
                  <a:pt x="486" y="269273"/>
                  <a:pt x="532" y="269158"/>
                </a:cubicBezTo>
                <a:cubicBezTo>
                  <a:pt x="8435" y="248367"/>
                  <a:pt x="24180" y="230799"/>
                  <a:pt x="43907" y="220525"/>
                </a:cubicBezTo>
                <a:cubicBezTo>
                  <a:pt x="56680" y="213866"/>
                  <a:pt x="70915" y="210576"/>
                  <a:pt x="85183" y="210576"/>
                </a:cubicBezTo>
                <a:cubicBezTo>
                  <a:pt x="94819" y="210576"/>
                  <a:pt x="104470" y="212077"/>
                  <a:pt x="113696" y="215054"/>
                </a:cubicBezTo>
                <a:cubicBezTo>
                  <a:pt x="119532" y="216908"/>
                  <a:pt x="125155" y="219370"/>
                  <a:pt x="130413" y="222379"/>
                </a:cubicBezTo>
                <a:cubicBezTo>
                  <a:pt x="130582" y="222475"/>
                  <a:pt x="130752" y="222572"/>
                  <a:pt x="130921" y="222669"/>
                </a:cubicBezTo>
                <a:lnTo>
                  <a:pt x="130921" y="222669"/>
                </a:lnTo>
                <a:cubicBezTo>
                  <a:pt x="126581" y="229145"/>
                  <a:pt x="123365" y="236586"/>
                  <a:pt x="123757" y="244112"/>
                </a:cubicBezTo>
                <a:cubicBezTo>
                  <a:pt x="124000" y="249006"/>
                  <a:pt x="126097" y="253565"/>
                  <a:pt x="129957" y="256635"/>
                </a:cubicBezTo>
                <a:cubicBezTo>
                  <a:pt x="132310" y="258517"/>
                  <a:pt x="135249" y="259707"/>
                  <a:pt x="138214" y="259707"/>
                </a:cubicBezTo>
                <a:cubicBezTo>
                  <a:pt x="139463" y="259707"/>
                  <a:pt x="140717" y="259496"/>
                  <a:pt x="141933" y="259036"/>
                </a:cubicBezTo>
                <a:cubicBezTo>
                  <a:pt x="150414" y="255814"/>
                  <a:pt x="151629" y="244568"/>
                  <a:pt x="147921" y="237425"/>
                </a:cubicBezTo>
                <a:cubicBezTo>
                  <a:pt x="145520" y="232774"/>
                  <a:pt x="141568" y="229127"/>
                  <a:pt x="137343" y="226118"/>
                </a:cubicBezTo>
                <a:cubicBezTo>
                  <a:pt x="135511" y="224814"/>
                  <a:pt x="133611" y="223588"/>
                  <a:pt x="131659" y="222440"/>
                </a:cubicBezTo>
                <a:lnTo>
                  <a:pt x="131659" y="222440"/>
                </a:lnTo>
                <a:cubicBezTo>
                  <a:pt x="136325" y="215425"/>
                  <a:pt x="142466" y="209330"/>
                  <a:pt x="149137" y="204294"/>
                </a:cubicBezTo>
                <a:cubicBezTo>
                  <a:pt x="169137" y="189126"/>
                  <a:pt x="194001" y="183260"/>
                  <a:pt x="218226" y="178974"/>
                </a:cubicBezTo>
                <a:cubicBezTo>
                  <a:pt x="242999" y="174597"/>
                  <a:pt x="268471" y="171315"/>
                  <a:pt x="291267" y="159977"/>
                </a:cubicBezTo>
                <a:cubicBezTo>
                  <a:pt x="301511" y="154901"/>
                  <a:pt x="311207" y="148123"/>
                  <a:pt x="318745" y="139430"/>
                </a:cubicBezTo>
                <a:cubicBezTo>
                  <a:pt x="319433" y="138634"/>
                  <a:pt x="320105" y="137799"/>
                  <a:pt x="320749" y="136930"/>
                </a:cubicBezTo>
                <a:lnTo>
                  <a:pt x="320749" y="136930"/>
                </a:lnTo>
                <a:cubicBezTo>
                  <a:pt x="328810" y="136699"/>
                  <a:pt x="336664" y="131858"/>
                  <a:pt x="341998" y="125904"/>
                </a:cubicBezTo>
                <a:cubicBezTo>
                  <a:pt x="349992" y="116907"/>
                  <a:pt x="354825" y="104900"/>
                  <a:pt x="358867" y="93654"/>
                </a:cubicBezTo>
                <a:cubicBezTo>
                  <a:pt x="367439" y="69581"/>
                  <a:pt x="370570" y="43562"/>
                  <a:pt x="367895" y="18151"/>
                </a:cubicBezTo>
                <a:cubicBezTo>
                  <a:pt x="367257" y="12103"/>
                  <a:pt x="366314" y="6115"/>
                  <a:pt x="365038" y="187"/>
                </a:cubicBezTo>
                <a:cubicBezTo>
                  <a:pt x="365012" y="58"/>
                  <a:pt x="364914" y="0"/>
                  <a:pt x="36481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45" name="Shape 45"/>
        <p:cNvGrpSpPr/>
        <p:nvPr/>
      </p:nvGrpSpPr>
      <p:grpSpPr>
        <a:xfrm>
          <a:off x="0" y="0"/>
          <a:ext cx="0" cy="0"/>
          <a:chOff x="0" y="0"/>
          <a:chExt cx="0" cy="0"/>
        </a:xfrm>
      </p:grpSpPr>
      <p:sp>
        <p:nvSpPr>
          <p:cNvPr id="46" name="Google Shape;46;p9"/>
          <p:cNvSpPr txBox="1"/>
          <p:nvPr>
            <p:ph type="ctrTitle"/>
          </p:nvPr>
        </p:nvSpPr>
        <p:spPr>
          <a:xfrm>
            <a:off x="2237395" y="1379082"/>
            <a:ext cx="4669200" cy="3849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600"/>
              <a:buNone/>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7" name="Google Shape;47;p9"/>
          <p:cNvSpPr txBox="1"/>
          <p:nvPr>
            <p:ph idx="1" type="subTitle"/>
          </p:nvPr>
        </p:nvSpPr>
        <p:spPr>
          <a:xfrm>
            <a:off x="2409300" y="1694725"/>
            <a:ext cx="4325400" cy="1307700"/>
          </a:xfrm>
          <a:prstGeom prst="rect">
            <a:avLst/>
          </a:prstGeom>
          <a:noFill/>
        </p:spPr>
        <p:txBody>
          <a:bodyPr anchorCtr="0" anchor="t" bIns="91425" lIns="91425" spcFirstLastPara="1" rIns="91425" wrap="square" tIns="91425">
            <a:noAutofit/>
          </a:bodyPr>
          <a:lstStyle>
            <a:lvl1pPr lvl="0" marR="72000" rtl="0" algn="ctr">
              <a:lnSpc>
                <a:spcPct val="100000"/>
              </a:lnSpc>
              <a:spcBef>
                <a:spcPts val="0"/>
              </a:spcBef>
              <a:spcAft>
                <a:spcPts val="0"/>
              </a:spcAft>
              <a:buClr>
                <a:schemeClr val="dk1"/>
              </a:buClr>
              <a:buSzPts val="14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sp>
        <p:nvSpPr>
          <p:cNvPr id="48" name="Google Shape;48;p9"/>
          <p:cNvSpPr/>
          <p:nvPr/>
        </p:nvSpPr>
        <p:spPr>
          <a:xfrm>
            <a:off x="-78801" y="-175033"/>
            <a:ext cx="2476997" cy="2190952"/>
          </a:xfrm>
          <a:custGeom>
            <a:rect b="b" l="l" r="r" t="t"/>
            <a:pathLst>
              <a:path extrusionOk="0" h="77330" w="87426">
                <a:moveTo>
                  <a:pt x="59142" y="21747"/>
                </a:moveTo>
                <a:cubicBezTo>
                  <a:pt x="60002" y="21747"/>
                  <a:pt x="60823" y="22345"/>
                  <a:pt x="61528" y="22904"/>
                </a:cubicBezTo>
                <a:cubicBezTo>
                  <a:pt x="64628" y="25366"/>
                  <a:pt x="65996" y="29773"/>
                  <a:pt x="65328" y="33664"/>
                </a:cubicBezTo>
                <a:cubicBezTo>
                  <a:pt x="65212" y="34290"/>
                  <a:pt x="65049" y="34901"/>
                  <a:pt x="64844" y="35495"/>
                </a:cubicBezTo>
                <a:lnTo>
                  <a:pt x="64844" y="35495"/>
                </a:lnTo>
                <a:cubicBezTo>
                  <a:pt x="64350" y="35490"/>
                  <a:pt x="63852" y="35458"/>
                  <a:pt x="63352" y="35396"/>
                </a:cubicBezTo>
                <a:cubicBezTo>
                  <a:pt x="59400" y="34910"/>
                  <a:pt x="56422" y="32205"/>
                  <a:pt x="55935" y="28223"/>
                </a:cubicBezTo>
                <a:cubicBezTo>
                  <a:pt x="55753" y="26703"/>
                  <a:pt x="55935" y="25062"/>
                  <a:pt x="56695" y="23694"/>
                </a:cubicBezTo>
                <a:cubicBezTo>
                  <a:pt x="57030" y="23056"/>
                  <a:pt x="57759" y="22144"/>
                  <a:pt x="58489" y="21870"/>
                </a:cubicBezTo>
                <a:cubicBezTo>
                  <a:pt x="58708" y="21785"/>
                  <a:pt x="58926" y="21747"/>
                  <a:pt x="59142" y="21747"/>
                </a:cubicBezTo>
                <a:close/>
                <a:moveTo>
                  <a:pt x="31491" y="52355"/>
                </a:moveTo>
                <a:cubicBezTo>
                  <a:pt x="32327" y="52884"/>
                  <a:pt x="33115" y="53520"/>
                  <a:pt x="33838" y="54272"/>
                </a:cubicBezTo>
                <a:cubicBezTo>
                  <a:pt x="36938" y="57555"/>
                  <a:pt x="38427" y="63026"/>
                  <a:pt x="35145" y="66704"/>
                </a:cubicBezTo>
                <a:cubicBezTo>
                  <a:pt x="33723" y="68313"/>
                  <a:pt x="31660" y="69255"/>
                  <a:pt x="29676" y="69255"/>
                </a:cubicBezTo>
                <a:cubicBezTo>
                  <a:pt x="27799" y="69255"/>
                  <a:pt x="25994" y="68412"/>
                  <a:pt x="24871" y="66491"/>
                </a:cubicBezTo>
                <a:cubicBezTo>
                  <a:pt x="23108" y="63512"/>
                  <a:pt x="23807" y="59348"/>
                  <a:pt x="25692" y="56643"/>
                </a:cubicBezTo>
                <a:cubicBezTo>
                  <a:pt x="27126" y="54627"/>
                  <a:pt x="29214" y="53293"/>
                  <a:pt x="31491" y="52355"/>
                </a:cubicBezTo>
                <a:close/>
                <a:moveTo>
                  <a:pt x="84623" y="0"/>
                </a:moveTo>
                <a:cubicBezTo>
                  <a:pt x="84479" y="0"/>
                  <a:pt x="84330" y="122"/>
                  <a:pt x="84386" y="289"/>
                </a:cubicBezTo>
                <a:cubicBezTo>
                  <a:pt x="86939" y="7524"/>
                  <a:pt x="86270" y="15518"/>
                  <a:pt x="82805" y="22326"/>
                </a:cubicBezTo>
                <a:cubicBezTo>
                  <a:pt x="79541" y="28742"/>
                  <a:pt x="72838" y="35366"/>
                  <a:pt x="65205" y="35494"/>
                </a:cubicBezTo>
                <a:lnTo>
                  <a:pt x="65205" y="35494"/>
                </a:lnTo>
                <a:cubicBezTo>
                  <a:pt x="66269" y="32305"/>
                  <a:pt x="66188" y="28829"/>
                  <a:pt x="64385" y="25609"/>
                </a:cubicBezTo>
                <a:cubicBezTo>
                  <a:pt x="63717" y="24424"/>
                  <a:pt x="62866" y="23390"/>
                  <a:pt x="61802" y="22569"/>
                </a:cubicBezTo>
                <a:cubicBezTo>
                  <a:pt x="61226" y="22080"/>
                  <a:pt x="59970" y="21101"/>
                  <a:pt x="59115" y="21101"/>
                </a:cubicBezTo>
                <a:cubicBezTo>
                  <a:pt x="59067" y="21101"/>
                  <a:pt x="59020" y="21104"/>
                  <a:pt x="58975" y="21110"/>
                </a:cubicBezTo>
                <a:cubicBezTo>
                  <a:pt x="56878" y="21445"/>
                  <a:pt x="55631" y="24424"/>
                  <a:pt x="55449" y="26217"/>
                </a:cubicBezTo>
                <a:cubicBezTo>
                  <a:pt x="54788" y="31904"/>
                  <a:pt x="59313" y="35882"/>
                  <a:pt x="64661" y="35994"/>
                </a:cubicBezTo>
                <a:lnTo>
                  <a:pt x="64661" y="35994"/>
                </a:lnTo>
                <a:cubicBezTo>
                  <a:pt x="63391" y="39243"/>
                  <a:pt x="60867" y="41962"/>
                  <a:pt x="58002" y="43938"/>
                </a:cubicBezTo>
                <a:cubicBezTo>
                  <a:pt x="50494" y="49044"/>
                  <a:pt x="41345" y="48558"/>
                  <a:pt x="33078" y="51324"/>
                </a:cubicBezTo>
                <a:cubicBezTo>
                  <a:pt x="32552" y="51498"/>
                  <a:pt x="32032" y="51695"/>
                  <a:pt x="31521" y="51916"/>
                </a:cubicBezTo>
                <a:lnTo>
                  <a:pt x="31521" y="51916"/>
                </a:lnTo>
                <a:cubicBezTo>
                  <a:pt x="31513" y="51911"/>
                  <a:pt x="31505" y="51906"/>
                  <a:pt x="31497" y="51901"/>
                </a:cubicBezTo>
                <a:cubicBezTo>
                  <a:pt x="29081" y="50447"/>
                  <a:pt x="26358" y="49799"/>
                  <a:pt x="23605" y="49799"/>
                </a:cubicBezTo>
                <a:cubicBezTo>
                  <a:pt x="19052" y="49799"/>
                  <a:pt x="14416" y="51571"/>
                  <a:pt x="10950" y="54394"/>
                </a:cubicBezTo>
                <a:cubicBezTo>
                  <a:pt x="4202" y="59895"/>
                  <a:pt x="1345" y="68771"/>
                  <a:pt x="38" y="77069"/>
                </a:cubicBezTo>
                <a:cubicBezTo>
                  <a:pt x="1" y="77216"/>
                  <a:pt x="153" y="77329"/>
                  <a:pt x="285" y="77329"/>
                </a:cubicBezTo>
                <a:cubicBezTo>
                  <a:pt x="372" y="77329"/>
                  <a:pt x="451" y="77280"/>
                  <a:pt x="463" y="77160"/>
                </a:cubicBezTo>
                <a:cubicBezTo>
                  <a:pt x="1770" y="68983"/>
                  <a:pt x="4475" y="60382"/>
                  <a:pt x="11071" y="54880"/>
                </a:cubicBezTo>
                <a:cubicBezTo>
                  <a:pt x="14458" y="52063"/>
                  <a:pt x="19194" y="50255"/>
                  <a:pt x="23776" y="50255"/>
                </a:cubicBezTo>
                <a:cubicBezTo>
                  <a:pt x="26351" y="50255"/>
                  <a:pt x="28877" y="50826"/>
                  <a:pt x="31087" y="52110"/>
                </a:cubicBezTo>
                <a:lnTo>
                  <a:pt x="31087" y="52110"/>
                </a:lnTo>
                <a:cubicBezTo>
                  <a:pt x="26277" y="54332"/>
                  <a:pt x="22466" y="58598"/>
                  <a:pt x="23564" y="64303"/>
                </a:cubicBezTo>
                <a:cubicBezTo>
                  <a:pt x="24236" y="67830"/>
                  <a:pt x="26959" y="69696"/>
                  <a:pt x="29876" y="69696"/>
                </a:cubicBezTo>
                <a:cubicBezTo>
                  <a:pt x="31709" y="69696"/>
                  <a:pt x="33619" y="68958"/>
                  <a:pt x="35145" y="67433"/>
                </a:cubicBezTo>
                <a:cubicBezTo>
                  <a:pt x="39839" y="62739"/>
                  <a:pt x="36820" y="55408"/>
                  <a:pt x="31936" y="52177"/>
                </a:cubicBezTo>
                <a:lnTo>
                  <a:pt x="31936" y="52177"/>
                </a:lnTo>
                <a:cubicBezTo>
                  <a:pt x="33578" y="51542"/>
                  <a:pt x="35302" y="51100"/>
                  <a:pt x="36938" y="50746"/>
                </a:cubicBezTo>
                <a:cubicBezTo>
                  <a:pt x="44962" y="49014"/>
                  <a:pt x="53595" y="48466"/>
                  <a:pt x="60069" y="42934"/>
                </a:cubicBezTo>
                <a:cubicBezTo>
                  <a:pt x="62275" y="41052"/>
                  <a:pt x="64040" y="38633"/>
                  <a:pt x="65028" y="35996"/>
                </a:cubicBezTo>
                <a:lnTo>
                  <a:pt x="65028" y="35996"/>
                </a:lnTo>
                <a:cubicBezTo>
                  <a:pt x="65218" y="35993"/>
                  <a:pt x="65409" y="35986"/>
                  <a:pt x="65601" y="35974"/>
                </a:cubicBezTo>
                <a:cubicBezTo>
                  <a:pt x="73443" y="35488"/>
                  <a:pt x="79978" y="29104"/>
                  <a:pt x="83322" y="22357"/>
                </a:cubicBezTo>
                <a:cubicBezTo>
                  <a:pt x="86757" y="15518"/>
                  <a:pt x="87425" y="7432"/>
                  <a:pt x="84842" y="168"/>
                </a:cubicBezTo>
                <a:cubicBezTo>
                  <a:pt x="84806" y="50"/>
                  <a:pt x="84716" y="0"/>
                  <a:pt x="84623"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p:nvPr/>
        </p:nvSpPr>
        <p:spPr>
          <a:xfrm rot="-1142537">
            <a:off x="3842208" y="2843801"/>
            <a:ext cx="5691479" cy="1761644"/>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50" name="Shape 50"/>
        <p:cNvGrpSpPr/>
        <p:nvPr/>
      </p:nvGrpSpPr>
      <p:grpSpPr>
        <a:xfrm>
          <a:off x="0" y="0"/>
          <a:ext cx="0" cy="0"/>
          <a:chOff x="0" y="0"/>
          <a:chExt cx="0" cy="0"/>
        </a:xfrm>
      </p:grpSpPr>
      <p:sp>
        <p:nvSpPr>
          <p:cNvPr id="51" name="Google Shape;51;p10"/>
          <p:cNvSpPr txBox="1"/>
          <p:nvPr>
            <p:ph type="ctrTitle"/>
          </p:nvPr>
        </p:nvSpPr>
        <p:spPr>
          <a:xfrm>
            <a:off x="384075" y="2680550"/>
            <a:ext cx="5662200" cy="18270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2D406A"/>
              </a:buClr>
              <a:buSzPts val="5500"/>
              <a:buNone/>
              <a:defRPr sz="4700"/>
            </a:lvl1pPr>
            <a:lvl2pPr lvl="1" rtl="0">
              <a:spcBef>
                <a:spcPts val="0"/>
              </a:spcBef>
              <a:spcAft>
                <a:spcPts val="0"/>
              </a:spcAft>
              <a:buClr>
                <a:srgbClr val="338987"/>
              </a:buClr>
              <a:buSzPts val="9000"/>
              <a:buNone/>
              <a:defRPr sz="9000">
                <a:solidFill>
                  <a:srgbClr val="338987"/>
                </a:solidFill>
              </a:defRPr>
            </a:lvl2pPr>
            <a:lvl3pPr lvl="2" rtl="0">
              <a:spcBef>
                <a:spcPts val="0"/>
              </a:spcBef>
              <a:spcAft>
                <a:spcPts val="0"/>
              </a:spcAft>
              <a:buClr>
                <a:srgbClr val="338987"/>
              </a:buClr>
              <a:buSzPts val="9000"/>
              <a:buNone/>
              <a:defRPr sz="9000">
                <a:solidFill>
                  <a:srgbClr val="338987"/>
                </a:solidFill>
              </a:defRPr>
            </a:lvl3pPr>
            <a:lvl4pPr lvl="3" rtl="0">
              <a:spcBef>
                <a:spcPts val="0"/>
              </a:spcBef>
              <a:spcAft>
                <a:spcPts val="0"/>
              </a:spcAft>
              <a:buClr>
                <a:srgbClr val="338987"/>
              </a:buClr>
              <a:buSzPts val="9000"/>
              <a:buNone/>
              <a:defRPr sz="9000">
                <a:solidFill>
                  <a:srgbClr val="338987"/>
                </a:solidFill>
              </a:defRPr>
            </a:lvl4pPr>
            <a:lvl5pPr lvl="4" rtl="0">
              <a:spcBef>
                <a:spcPts val="0"/>
              </a:spcBef>
              <a:spcAft>
                <a:spcPts val="0"/>
              </a:spcAft>
              <a:buClr>
                <a:srgbClr val="338987"/>
              </a:buClr>
              <a:buSzPts val="9000"/>
              <a:buNone/>
              <a:defRPr sz="9000">
                <a:solidFill>
                  <a:srgbClr val="338987"/>
                </a:solidFill>
              </a:defRPr>
            </a:lvl5pPr>
            <a:lvl6pPr lvl="5" rtl="0">
              <a:spcBef>
                <a:spcPts val="0"/>
              </a:spcBef>
              <a:spcAft>
                <a:spcPts val="0"/>
              </a:spcAft>
              <a:buClr>
                <a:srgbClr val="338987"/>
              </a:buClr>
              <a:buSzPts val="9000"/>
              <a:buNone/>
              <a:defRPr sz="9000">
                <a:solidFill>
                  <a:srgbClr val="338987"/>
                </a:solidFill>
              </a:defRPr>
            </a:lvl6pPr>
            <a:lvl7pPr lvl="6" rtl="0">
              <a:spcBef>
                <a:spcPts val="0"/>
              </a:spcBef>
              <a:spcAft>
                <a:spcPts val="0"/>
              </a:spcAft>
              <a:buClr>
                <a:srgbClr val="338987"/>
              </a:buClr>
              <a:buSzPts val="9000"/>
              <a:buNone/>
              <a:defRPr sz="9000">
                <a:solidFill>
                  <a:srgbClr val="338987"/>
                </a:solidFill>
              </a:defRPr>
            </a:lvl7pPr>
            <a:lvl8pPr lvl="7" rtl="0">
              <a:spcBef>
                <a:spcPts val="0"/>
              </a:spcBef>
              <a:spcAft>
                <a:spcPts val="0"/>
              </a:spcAft>
              <a:buClr>
                <a:srgbClr val="338987"/>
              </a:buClr>
              <a:buSzPts val="9000"/>
              <a:buNone/>
              <a:defRPr sz="9000">
                <a:solidFill>
                  <a:srgbClr val="338987"/>
                </a:solidFill>
              </a:defRPr>
            </a:lvl8pPr>
            <a:lvl9pPr lvl="8" rtl="0">
              <a:spcBef>
                <a:spcPts val="0"/>
              </a:spcBef>
              <a:spcAft>
                <a:spcPts val="0"/>
              </a:spcAft>
              <a:buClr>
                <a:srgbClr val="338987"/>
              </a:buClr>
              <a:buSzPts val="9000"/>
              <a:buNone/>
              <a:defRPr sz="9000">
                <a:solidFill>
                  <a:srgbClr val="338987"/>
                </a:solidFill>
              </a:defRPr>
            </a:lvl9pPr>
          </a:lstStyle>
          <a:p/>
        </p:txBody>
      </p:sp>
      <p:sp>
        <p:nvSpPr>
          <p:cNvPr id="52" name="Google Shape;52;p10"/>
          <p:cNvSpPr/>
          <p:nvPr/>
        </p:nvSpPr>
        <p:spPr>
          <a:xfrm flipH="1" rot="-2063118">
            <a:off x="4560415" y="3685946"/>
            <a:ext cx="5015997" cy="1588326"/>
          </a:xfrm>
          <a:custGeom>
            <a:rect b="b" l="l" r="r" t="t"/>
            <a:pathLst>
              <a:path extrusionOk="0" h="90243" w="284991">
                <a:moveTo>
                  <a:pt x="217117" y="14990"/>
                </a:moveTo>
                <a:cubicBezTo>
                  <a:pt x="218120" y="16388"/>
                  <a:pt x="219032" y="17908"/>
                  <a:pt x="219852" y="19519"/>
                </a:cubicBezTo>
                <a:cubicBezTo>
                  <a:pt x="221311" y="22528"/>
                  <a:pt x="222345" y="25750"/>
                  <a:pt x="222801" y="29094"/>
                </a:cubicBezTo>
                <a:cubicBezTo>
                  <a:pt x="217573" y="26571"/>
                  <a:pt x="215992" y="20370"/>
                  <a:pt x="217117" y="14990"/>
                </a:cubicBezTo>
                <a:close/>
                <a:moveTo>
                  <a:pt x="163104" y="14109"/>
                </a:moveTo>
                <a:cubicBezTo>
                  <a:pt x="168119" y="17148"/>
                  <a:pt x="172040" y="22315"/>
                  <a:pt x="172040" y="28486"/>
                </a:cubicBezTo>
                <a:cubicBezTo>
                  <a:pt x="172010" y="32954"/>
                  <a:pt x="169092" y="37726"/>
                  <a:pt x="164167" y="37756"/>
                </a:cubicBezTo>
                <a:cubicBezTo>
                  <a:pt x="164151" y="37756"/>
                  <a:pt x="164134" y="37756"/>
                  <a:pt x="164117" y="37756"/>
                </a:cubicBezTo>
                <a:cubicBezTo>
                  <a:pt x="160046" y="37756"/>
                  <a:pt x="157874" y="34094"/>
                  <a:pt x="157450" y="30461"/>
                </a:cubicBezTo>
                <a:cubicBezTo>
                  <a:pt x="156812" y="24625"/>
                  <a:pt x="159517" y="18759"/>
                  <a:pt x="163104" y="14109"/>
                </a:cubicBezTo>
                <a:close/>
                <a:moveTo>
                  <a:pt x="50787" y="48007"/>
                </a:moveTo>
                <a:cubicBezTo>
                  <a:pt x="53160" y="48007"/>
                  <a:pt x="55541" y="48855"/>
                  <a:pt x="57479" y="50188"/>
                </a:cubicBezTo>
                <a:cubicBezTo>
                  <a:pt x="60792" y="52468"/>
                  <a:pt x="62646" y="56054"/>
                  <a:pt x="63011" y="60006"/>
                </a:cubicBezTo>
                <a:cubicBezTo>
                  <a:pt x="63497" y="65933"/>
                  <a:pt x="61096" y="71769"/>
                  <a:pt x="57479" y="76480"/>
                </a:cubicBezTo>
                <a:cubicBezTo>
                  <a:pt x="53436" y="74839"/>
                  <a:pt x="49697" y="72377"/>
                  <a:pt x="46658" y="69185"/>
                </a:cubicBezTo>
                <a:cubicBezTo>
                  <a:pt x="43861" y="66237"/>
                  <a:pt x="41673" y="62498"/>
                  <a:pt x="41642" y="58334"/>
                </a:cubicBezTo>
                <a:cubicBezTo>
                  <a:pt x="41612" y="54322"/>
                  <a:pt x="43618" y="50066"/>
                  <a:pt x="47570" y="48577"/>
                </a:cubicBezTo>
                <a:cubicBezTo>
                  <a:pt x="48612" y="48185"/>
                  <a:pt x="49699" y="48007"/>
                  <a:pt x="50787" y="48007"/>
                </a:cubicBezTo>
                <a:close/>
                <a:moveTo>
                  <a:pt x="190262" y="1"/>
                </a:moveTo>
                <a:cubicBezTo>
                  <a:pt x="179788" y="1"/>
                  <a:pt x="169470" y="5264"/>
                  <a:pt x="163012" y="13592"/>
                </a:cubicBezTo>
                <a:cubicBezTo>
                  <a:pt x="160125" y="11920"/>
                  <a:pt x="156872" y="10887"/>
                  <a:pt x="153620" y="10522"/>
                </a:cubicBezTo>
                <a:cubicBezTo>
                  <a:pt x="152657" y="10411"/>
                  <a:pt x="151706" y="10358"/>
                  <a:pt x="150768" y="10358"/>
                </a:cubicBezTo>
                <a:cubicBezTo>
                  <a:pt x="136763" y="10358"/>
                  <a:pt x="125652" y="22271"/>
                  <a:pt x="118787" y="33410"/>
                </a:cubicBezTo>
                <a:cubicBezTo>
                  <a:pt x="110124" y="47483"/>
                  <a:pt x="104166" y="64808"/>
                  <a:pt x="89455" y="73957"/>
                </a:cubicBezTo>
                <a:cubicBezTo>
                  <a:pt x="83995" y="77359"/>
                  <a:pt x="77533" y="79063"/>
                  <a:pt x="71069" y="79063"/>
                </a:cubicBezTo>
                <a:cubicBezTo>
                  <a:pt x="66558" y="79063"/>
                  <a:pt x="62046" y="78233"/>
                  <a:pt x="57874" y="76571"/>
                </a:cubicBezTo>
                <a:cubicBezTo>
                  <a:pt x="61552" y="71708"/>
                  <a:pt x="64044" y="65599"/>
                  <a:pt x="63345" y="59489"/>
                </a:cubicBezTo>
                <a:cubicBezTo>
                  <a:pt x="62646" y="53471"/>
                  <a:pt x="58238" y="48395"/>
                  <a:pt x="52098" y="47665"/>
                </a:cubicBezTo>
                <a:cubicBezTo>
                  <a:pt x="51690" y="47616"/>
                  <a:pt x="51289" y="47593"/>
                  <a:pt x="50897" y="47593"/>
                </a:cubicBezTo>
                <a:cubicBezTo>
                  <a:pt x="45190" y="47593"/>
                  <a:pt x="41280" y="52616"/>
                  <a:pt x="41308" y="58304"/>
                </a:cubicBezTo>
                <a:cubicBezTo>
                  <a:pt x="41369" y="65568"/>
                  <a:pt x="47387" y="71283"/>
                  <a:pt x="53223" y="74687"/>
                </a:cubicBezTo>
                <a:cubicBezTo>
                  <a:pt x="54561" y="75447"/>
                  <a:pt x="55928" y="76115"/>
                  <a:pt x="57327" y="76693"/>
                </a:cubicBezTo>
                <a:cubicBezTo>
                  <a:pt x="56202" y="78182"/>
                  <a:pt x="54895" y="79550"/>
                  <a:pt x="53527" y="80766"/>
                </a:cubicBezTo>
                <a:cubicBezTo>
                  <a:pt x="48056" y="85690"/>
                  <a:pt x="40974" y="88882"/>
                  <a:pt x="33618" y="89642"/>
                </a:cubicBezTo>
                <a:cubicBezTo>
                  <a:pt x="32542" y="89753"/>
                  <a:pt x="31472" y="89808"/>
                  <a:pt x="30409" y="89808"/>
                </a:cubicBezTo>
                <a:cubicBezTo>
                  <a:pt x="17291" y="89808"/>
                  <a:pt x="5343" y="81493"/>
                  <a:pt x="0" y="69459"/>
                </a:cubicBezTo>
                <a:lnTo>
                  <a:pt x="0" y="70340"/>
                </a:lnTo>
                <a:cubicBezTo>
                  <a:pt x="3800" y="78395"/>
                  <a:pt x="10639" y="85052"/>
                  <a:pt x="19028" y="88243"/>
                </a:cubicBezTo>
                <a:cubicBezTo>
                  <a:pt x="22611" y="89601"/>
                  <a:pt x="26384" y="90242"/>
                  <a:pt x="30157" y="90242"/>
                </a:cubicBezTo>
                <a:cubicBezTo>
                  <a:pt x="39731" y="90242"/>
                  <a:pt x="49309" y="86115"/>
                  <a:pt x="55807" y="79094"/>
                </a:cubicBezTo>
                <a:cubicBezTo>
                  <a:pt x="56475" y="78395"/>
                  <a:pt x="57083" y="77666"/>
                  <a:pt x="57691" y="76906"/>
                </a:cubicBezTo>
                <a:cubicBezTo>
                  <a:pt x="61964" y="78626"/>
                  <a:pt x="66516" y="79477"/>
                  <a:pt x="71061" y="79477"/>
                </a:cubicBezTo>
                <a:cubicBezTo>
                  <a:pt x="78800" y="79477"/>
                  <a:pt x="86517" y="77009"/>
                  <a:pt x="92798" y="72164"/>
                </a:cubicBezTo>
                <a:cubicBezTo>
                  <a:pt x="106203" y="61799"/>
                  <a:pt x="111644" y="44990"/>
                  <a:pt x="120641" y="31282"/>
                </a:cubicBezTo>
                <a:cubicBezTo>
                  <a:pt x="127395" y="21001"/>
                  <a:pt x="138472" y="10762"/>
                  <a:pt x="151059" y="10762"/>
                </a:cubicBezTo>
                <a:cubicBezTo>
                  <a:pt x="153767" y="10762"/>
                  <a:pt x="156545" y="11235"/>
                  <a:pt x="159365" y="12285"/>
                </a:cubicBezTo>
                <a:cubicBezTo>
                  <a:pt x="160520" y="12741"/>
                  <a:pt x="161705" y="13288"/>
                  <a:pt x="162800" y="13926"/>
                </a:cubicBezTo>
                <a:cubicBezTo>
                  <a:pt x="159213" y="18668"/>
                  <a:pt x="156325" y="24838"/>
                  <a:pt x="157146" y="30917"/>
                </a:cubicBezTo>
                <a:cubicBezTo>
                  <a:pt x="157480" y="33440"/>
                  <a:pt x="158635" y="36024"/>
                  <a:pt x="160976" y="37331"/>
                </a:cubicBezTo>
                <a:cubicBezTo>
                  <a:pt x="161970" y="37876"/>
                  <a:pt x="163051" y="38127"/>
                  <a:pt x="164132" y="38127"/>
                </a:cubicBezTo>
                <a:cubicBezTo>
                  <a:pt x="165762" y="38127"/>
                  <a:pt x="167393" y="37558"/>
                  <a:pt x="168727" y="36571"/>
                </a:cubicBezTo>
                <a:cubicBezTo>
                  <a:pt x="174411" y="32437"/>
                  <a:pt x="172830" y="23865"/>
                  <a:pt x="169152" y="18941"/>
                </a:cubicBezTo>
                <a:cubicBezTo>
                  <a:pt x="167602" y="16844"/>
                  <a:pt x="165596" y="15142"/>
                  <a:pt x="163377" y="13774"/>
                </a:cubicBezTo>
                <a:cubicBezTo>
                  <a:pt x="164015" y="12984"/>
                  <a:pt x="164684" y="12224"/>
                  <a:pt x="165353" y="11494"/>
                </a:cubicBezTo>
                <a:cubicBezTo>
                  <a:pt x="170247" y="6236"/>
                  <a:pt x="176782" y="2497"/>
                  <a:pt x="183833" y="1038"/>
                </a:cubicBezTo>
                <a:cubicBezTo>
                  <a:pt x="185864" y="621"/>
                  <a:pt x="187899" y="420"/>
                  <a:pt x="189916" y="420"/>
                </a:cubicBezTo>
                <a:cubicBezTo>
                  <a:pt x="200520" y="420"/>
                  <a:pt x="210622" y="5958"/>
                  <a:pt x="216904" y="14564"/>
                </a:cubicBezTo>
                <a:cubicBezTo>
                  <a:pt x="215627" y="20340"/>
                  <a:pt x="217299" y="27057"/>
                  <a:pt x="223074" y="29580"/>
                </a:cubicBezTo>
                <a:cubicBezTo>
                  <a:pt x="223105" y="29592"/>
                  <a:pt x="223136" y="29598"/>
                  <a:pt x="223166" y="29598"/>
                </a:cubicBezTo>
                <a:cubicBezTo>
                  <a:pt x="223281" y="29598"/>
                  <a:pt x="223372" y="29506"/>
                  <a:pt x="223348" y="29337"/>
                </a:cubicBezTo>
                <a:cubicBezTo>
                  <a:pt x="222618" y="23957"/>
                  <a:pt x="220460" y="18850"/>
                  <a:pt x="217330" y="14504"/>
                </a:cubicBezTo>
                <a:cubicBezTo>
                  <a:pt x="217603" y="13379"/>
                  <a:pt x="217968" y="12315"/>
                  <a:pt x="218424" y="11343"/>
                </a:cubicBezTo>
                <a:cubicBezTo>
                  <a:pt x="222193" y="3561"/>
                  <a:pt x="231889" y="1008"/>
                  <a:pt x="239822" y="582"/>
                </a:cubicBezTo>
                <a:cubicBezTo>
                  <a:pt x="240946" y="524"/>
                  <a:pt x="242070" y="496"/>
                  <a:pt x="243195" y="496"/>
                </a:cubicBezTo>
                <a:cubicBezTo>
                  <a:pt x="257929" y="496"/>
                  <a:pt x="272706" y="5420"/>
                  <a:pt x="284990" y="13440"/>
                </a:cubicBezTo>
                <a:lnTo>
                  <a:pt x="284990" y="12984"/>
                </a:lnTo>
                <a:cubicBezTo>
                  <a:pt x="278881" y="9063"/>
                  <a:pt x="272346" y="5963"/>
                  <a:pt x="265476" y="3774"/>
                </a:cubicBezTo>
                <a:cubicBezTo>
                  <a:pt x="258288" y="1515"/>
                  <a:pt x="250578" y="101"/>
                  <a:pt x="242953" y="101"/>
                </a:cubicBezTo>
                <a:cubicBezTo>
                  <a:pt x="241551" y="101"/>
                  <a:pt x="240151" y="149"/>
                  <a:pt x="238759" y="248"/>
                </a:cubicBezTo>
                <a:cubicBezTo>
                  <a:pt x="231099" y="826"/>
                  <a:pt x="221980" y="3440"/>
                  <a:pt x="218181" y="10826"/>
                </a:cubicBezTo>
                <a:cubicBezTo>
                  <a:pt x="217633" y="11829"/>
                  <a:pt x="217238" y="12953"/>
                  <a:pt x="216965" y="14078"/>
                </a:cubicBezTo>
                <a:cubicBezTo>
                  <a:pt x="212375" y="7847"/>
                  <a:pt x="205688" y="3105"/>
                  <a:pt x="198150" y="1038"/>
                </a:cubicBezTo>
                <a:cubicBezTo>
                  <a:pt x="195550" y="335"/>
                  <a:pt x="192901" y="1"/>
                  <a:pt x="190262"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p:nvPr/>
        </p:nvSpPr>
        <p:spPr>
          <a:xfrm rot="10800000">
            <a:off x="-595119" y="-597958"/>
            <a:ext cx="5190088" cy="1606452"/>
          </a:xfrm>
          <a:custGeom>
            <a:rect b="b" l="l" r="r" t="t"/>
            <a:pathLst>
              <a:path extrusionOk="0" h="103143" w="333232">
                <a:moveTo>
                  <a:pt x="260814" y="10979"/>
                </a:moveTo>
                <a:cubicBezTo>
                  <a:pt x="261398" y="11398"/>
                  <a:pt x="261969" y="11831"/>
                  <a:pt x="262525" y="12280"/>
                </a:cubicBezTo>
                <a:cubicBezTo>
                  <a:pt x="265930" y="15076"/>
                  <a:pt x="269000" y="18815"/>
                  <a:pt x="269820" y="23283"/>
                </a:cubicBezTo>
                <a:cubicBezTo>
                  <a:pt x="270520" y="27234"/>
                  <a:pt x="269304" y="31702"/>
                  <a:pt x="266538" y="34681"/>
                </a:cubicBezTo>
                <a:cubicBezTo>
                  <a:pt x="264804" y="36505"/>
                  <a:pt x="262492" y="37502"/>
                  <a:pt x="260148" y="37502"/>
                </a:cubicBezTo>
                <a:cubicBezTo>
                  <a:pt x="258546" y="37502"/>
                  <a:pt x="256930" y="37036"/>
                  <a:pt x="255474" y="36049"/>
                </a:cubicBezTo>
                <a:cubicBezTo>
                  <a:pt x="252100" y="33769"/>
                  <a:pt x="250246" y="29544"/>
                  <a:pt x="250215" y="25562"/>
                </a:cubicBezTo>
                <a:cubicBezTo>
                  <a:pt x="250131" y="18845"/>
                  <a:pt x="255082" y="14021"/>
                  <a:pt x="260814" y="10979"/>
                </a:cubicBezTo>
                <a:close/>
                <a:moveTo>
                  <a:pt x="165674" y="30319"/>
                </a:moveTo>
                <a:cubicBezTo>
                  <a:pt x="172736" y="32071"/>
                  <a:pt x="179663" y="35595"/>
                  <a:pt x="181855" y="42918"/>
                </a:cubicBezTo>
                <a:cubicBezTo>
                  <a:pt x="182919" y="46444"/>
                  <a:pt x="182889" y="50548"/>
                  <a:pt x="181004" y="53770"/>
                </a:cubicBezTo>
                <a:cubicBezTo>
                  <a:pt x="180096" y="55352"/>
                  <a:pt x="178566" y="57273"/>
                  <a:pt x="176632" y="57273"/>
                </a:cubicBezTo>
                <a:cubicBezTo>
                  <a:pt x="176560" y="57273"/>
                  <a:pt x="176488" y="57271"/>
                  <a:pt x="176414" y="57265"/>
                </a:cubicBezTo>
                <a:cubicBezTo>
                  <a:pt x="174347" y="57113"/>
                  <a:pt x="172311" y="56110"/>
                  <a:pt x="170670" y="54925"/>
                </a:cubicBezTo>
                <a:cubicBezTo>
                  <a:pt x="162858" y="49332"/>
                  <a:pt x="161794" y="38663"/>
                  <a:pt x="165624" y="30426"/>
                </a:cubicBezTo>
                <a:cubicBezTo>
                  <a:pt x="165641" y="30390"/>
                  <a:pt x="165657" y="30355"/>
                  <a:pt x="165674" y="30319"/>
                </a:cubicBezTo>
                <a:close/>
                <a:moveTo>
                  <a:pt x="223440" y="1"/>
                </a:moveTo>
                <a:cubicBezTo>
                  <a:pt x="206949" y="1"/>
                  <a:pt x="190401" y="5377"/>
                  <a:pt x="177478" y="15684"/>
                </a:cubicBezTo>
                <a:cubicBezTo>
                  <a:pt x="172718" y="19469"/>
                  <a:pt x="168100" y="24271"/>
                  <a:pt x="165363" y="29870"/>
                </a:cubicBezTo>
                <a:lnTo>
                  <a:pt x="165363" y="29870"/>
                </a:lnTo>
                <a:cubicBezTo>
                  <a:pt x="164072" y="29563"/>
                  <a:pt x="162782" y="29317"/>
                  <a:pt x="161521" y="29119"/>
                </a:cubicBezTo>
                <a:cubicBezTo>
                  <a:pt x="154861" y="28068"/>
                  <a:pt x="148066" y="27585"/>
                  <a:pt x="141245" y="27585"/>
                </a:cubicBezTo>
                <a:cubicBezTo>
                  <a:pt x="128919" y="27585"/>
                  <a:pt x="116508" y="29163"/>
                  <a:pt x="104650" y="31824"/>
                </a:cubicBezTo>
                <a:cubicBezTo>
                  <a:pt x="85805" y="36079"/>
                  <a:pt x="67719" y="43526"/>
                  <a:pt x="51306" y="53678"/>
                </a:cubicBezTo>
                <a:cubicBezTo>
                  <a:pt x="34922" y="63800"/>
                  <a:pt x="20181" y="76688"/>
                  <a:pt x="8174" y="91764"/>
                </a:cubicBezTo>
                <a:cubicBezTo>
                  <a:pt x="5317" y="95351"/>
                  <a:pt x="2642" y="99059"/>
                  <a:pt x="119" y="102919"/>
                </a:cubicBezTo>
                <a:cubicBezTo>
                  <a:pt x="1" y="103018"/>
                  <a:pt x="113" y="103142"/>
                  <a:pt x="257" y="103142"/>
                </a:cubicBezTo>
                <a:cubicBezTo>
                  <a:pt x="334" y="103142"/>
                  <a:pt x="420" y="103106"/>
                  <a:pt x="484" y="103010"/>
                </a:cubicBezTo>
                <a:cubicBezTo>
                  <a:pt x="20029" y="73527"/>
                  <a:pt x="49330" y="51156"/>
                  <a:pt x="82370" y="38815"/>
                </a:cubicBezTo>
                <a:cubicBezTo>
                  <a:pt x="98723" y="32736"/>
                  <a:pt x="115957" y="29058"/>
                  <a:pt x="133404" y="28237"/>
                </a:cubicBezTo>
                <a:cubicBezTo>
                  <a:pt x="136106" y="28117"/>
                  <a:pt x="138819" y="28051"/>
                  <a:pt x="141535" y="28051"/>
                </a:cubicBezTo>
                <a:cubicBezTo>
                  <a:pt x="147771" y="28051"/>
                  <a:pt x="154021" y="28403"/>
                  <a:pt x="160183" y="29271"/>
                </a:cubicBezTo>
                <a:cubicBezTo>
                  <a:pt x="161816" y="29502"/>
                  <a:pt x="163510" y="29804"/>
                  <a:pt x="165203" y="30205"/>
                </a:cubicBezTo>
                <a:lnTo>
                  <a:pt x="165203" y="30205"/>
                </a:lnTo>
                <a:cubicBezTo>
                  <a:pt x="163856" y="33054"/>
                  <a:pt x="162999" y="36106"/>
                  <a:pt x="162858" y="39332"/>
                </a:cubicBezTo>
                <a:cubicBezTo>
                  <a:pt x="162524" y="47022"/>
                  <a:pt x="167265" y="55715"/>
                  <a:pt x="175138" y="57630"/>
                </a:cubicBezTo>
                <a:cubicBezTo>
                  <a:pt x="175777" y="57778"/>
                  <a:pt x="176291" y="57871"/>
                  <a:pt x="176758" y="57871"/>
                </a:cubicBezTo>
                <a:cubicBezTo>
                  <a:pt x="177533" y="57871"/>
                  <a:pt x="178174" y="57614"/>
                  <a:pt x="179028" y="56931"/>
                </a:cubicBezTo>
                <a:cubicBezTo>
                  <a:pt x="180396" y="55836"/>
                  <a:pt x="181399" y="54377"/>
                  <a:pt x="182068" y="52797"/>
                </a:cubicBezTo>
                <a:cubicBezTo>
                  <a:pt x="183375" y="49605"/>
                  <a:pt x="183284" y="45928"/>
                  <a:pt x="182281" y="42675"/>
                </a:cubicBezTo>
                <a:cubicBezTo>
                  <a:pt x="179934" y="35357"/>
                  <a:pt x="172916" y="31748"/>
                  <a:pt x="165835" y="29985"/>
                </a:cubicBezTo>
                <a:lnTo>
                  <a:pt x="165835" y="29985"/>
                </a:lnTo>
                <a:cubicBezTo>
                  <a:pt x="169878" y="21690"/>
                  <a:pt x="177585" y="15329"/>
                  <a:pt x="185351" y="10699"/>
                </a:cubicBezTo>
                <a:cubicBezTo>
                  <a:pt x="192919" y="6170"/>
                  <a:pt x="201308" y="3131"/>
                  <a:pt x="209971" y="1580"/>
                </a:cubicBezTo>
                <a:cubicBezTo>
                  <a:pt x="214368" y="778"/>
                  <a:pt x="218853" y="375"/>
                  <a:pt x="223339" y="375"/>
                </a:cubicBezTo>
                <a:cubicBezTo>
                  <a:pt x="228032" y="375"/>
                  <a:pt x="232728" y="816"/>
                  <a:pt x="237327" y="1702"/>
                </a:cubicBezTo>
                <a:cubicBezTo>
                  <a:pt x="245255" y="3205"/>
                  <a:pt x="253601" y="5963"/>
                  <a:pt x="260330" y="10638"/>
                </a:cubicBezTo>
                <a:lnTo>
                  <a:pt x="260330" y="10638"/>
                </a:lnTo>
                <a:cubicBezTo>
                  <a:pt x="257555" y="12163"/>
                  <a:pt x="255065" y="14121"/>
                  <a:pt x="253103" y="16596"/>
                </a:cubicBezTo>
                <a:cubicBezTo>
                  <a:pt x="248422" y="22432"/>
                  <a:pt x="248483" y="31520"/>
                  <a:pt x="254835" y="36231"/>
                </a:cubicBezTo>
                <a:cubicBezTo>
                  <a:pt x="256540" y="37506"/>
                  <a:pt x="258315" y="38062"/>
                  <a:pt x="260030" y="38062"/>
                </a:cubicBezTo>
                <a:cubicBezTo>
                  <a:pt x="264612" y="38062"/>
                  <a:pt x="268764" y="34093"/>
                  <a:pt x="270003" y="29271"/>
                </a:cubicBezTo>
                <a:cubicBezTo>
                  <a:pt x="271996" y="21561"/>
                  <a:pt x="267088" y="15118"/>
                  <a:pt x="261155" y="10801"/>
                </a:cubicBezTo>
                <a:lnTo>
                  <a:pt x="261155" y="10801"/>
                </a:lnTo>
                <a:cubicBezTo>
                  <a:pt x="263570" y="9555"/>
                  <a:pt x="266106" y="8622"/>
                  <a:pt x="268453" y="7994"/>
                </a:cubicBezTo>
                <a:cubicBezTo>
                  <a:pt x="272406" y="6934"/>
                  <a:pt x="276490" y="6426"/>
                  <a:pt x="280574" y="6426"/>
                </a:cubicBezTo>
                <a:cubicBezTo>
                  <a:pt x="284340" y="6426"/>
                  <a:pt x="288106" y="6859"/>
                  <a:pt x="291766" y="7690"/>
                </a:cubicBezTo>
                <a:cubicBezTo>
                  <a:pt x="307268" y="11185"/>
                  <a:pt x="321432" y="21550"/>
                  <a:pt x="328788" y="35775"/>
                </a:cubicBezTo>
                <a:cubicBezTo>
                  <a:pt x="330551" y="39180"/>
                  <a:pt x="331858" y="42827"/>
                  <a:pt x="332740" y="46596"/>
                </a:cubicBezTo>
                <a:cubicBezTo>
                  <a:pt x="332764" y="46719"/>
                  <a:pt x="332853" y="46772"/>
                  <a:pt x="332946" y="46772"/>
                </a:cubicBezTo>
                <a:cubicBezTo>
                  <a:pt x="333084" y="46772"/>
                  <a:pt x="333232" y="46656"/>
                  <a:pt x="333195" y="46475"/>
                </a:cubicBezTo>
                <a:cubicBezTo>
                  <a:pt x="329335" y="30031"/>
                  <a:pt x="316660" y="16748"/>
                  <a:pt x="301280" y="10273"/>
                </a:cubicBezTo>
                <a:cubicBezTo>
                  <a:pt x="294743" y="7530"/>
                  <a:pt x="287622" y="5977"/>
                  <a:pt x="280519" y="5977"/>
                </a:cubicBezTo>
                <a:cubicBezTo>
                  <a:pt x="279200" y="5977"/>
                  <a:pt x="277882" y="6030"/>
                  <a:pt x="276568" y="6140"/>
                </a:cubicBezTo>
                <a:cubicBezTo>
                  <a:pt x="271291" y="6559"/>
                  <a:pt x="265560" y="7850"/>
                  <a:pt x="260670" y="10454"/>
                </a:cubicBezTo>
                <a:lnTo>
                  <a:pt x="260670" y="10454"/>
                </a:lnTo>
                <a:cubicBezTo>
                  <a:pt x="259880" y="9900"/>
                  <a:pt x="259076" y="9383"/>
                  <a:pt x="258270" y="8906"/>
                </a:cubicBezTo>
                <a:cubicBezTo>
                  <a:pt x="250124" y="4164"/>
                  <a:pt x="240732" y="1428"/>
                  <a:pt x="231431" y="425"/>
                </a:cubicBezTo>
                <a:cubicBezTo>
                  <a:pt x="228779" y="142"/>
                  <a:pt x="226110" y="1"/>
                  <a:pt x="22344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600"/>
              <a:buFont typeface="Passion One"/>
              <a:buNone/>
              <a:defRPr sz="2600">
                <a:solidFill>
                  <a:schemeClr val="dk1"/>
                </a:solidFill>
                <a:latin typeface="Passion One"/>
                <a:ea typeface="Passion One"/>
                <a:cs typeface="Passion One"/>
                <a:sym typeface="Passion One"/>
              </a:defRPr>
            </a:lvl1pPr>
            <a:lvl2pPr lvl="1">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2pPr>
            <a:lvl3pPr lvl="2">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3pPr>
            <a:lvl4pPr lvl="3">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4pPr>
            <a:lvl5pPr lvl="4">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5pPr>
            <a:lvl6pPr lvl="5">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6pPr>
            <a:lvl7pPr lvl="6">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7pPr>
            <a:lvl8pPr lvl="7">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8pPr>
            <a:lvl9pPr lvl="8">
              <a:spcBef>
                <a:spcPts val="0"/>
              </a:spcBef>
              <a:spcAft>
                <a:spcPts val="0"/>
              </a:spcAft>
              <a:buClr>
                <a:schemeClr val="dk1"/>
              </a:buClr>
              <a:buSzPts val="2800"/>
              <a:buFont typeface="Passion One"/>
              <a:buNone/>
              <a:defRPr sz="2800">
                <a:solidFill>
                  <a:schemeClr val="dk1"/>
                </a:solidFill>
                <a:latin typeface="Passion One"/>
                <a:ea typeface="Passion One"/>
                <a:cs typeface="Passion One"/>
                <a:sym typeface="Passion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indent="-317500" lvl="1" marL="9144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indent="-317500" lvl="2" marL="13716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indent="-317500" lvl="3" marL="18288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indent="-317500" lvl="4" marL="22860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indent="-317500" lvl="5" marL="27432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indent="-317500" lvl="6" marL="32004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indent="-317500" lvl="7" marL="3657600">
              <a:lnSpc>
                <a:spcPct val="115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indent="-317500" lvl="8" marL="4114800">
              <a:lnSpc>
                <a:spcPct val="115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20.jpg"/><Relationship Id="rId5" Type="http://schemas.openxmlformats.org/officeDocument/2006/relationships/image" Target="../media/image13.jpg"/><Relationship Id="rId6"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22.jpg"/><Relationship Id="rId5"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9.pn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6.jp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 Id="rId3" Type="http://schemas.openxmlformats.org/officeDocument/2006/relationships/image" Target="../media/image6.jpg"/><Relationship Id="rId4" Type="http://schemas.openxmlformats.org/officeDocument/2006/relationships/hyperlink" Target="mailto:CONTACT@BRIDGES4LIFE.ORG" TargetMode="External"/><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jp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90" name="Shape 190"/>
        <p:cNvGrpSpPr/>
        <p:nvPr/>
      </p:nvGrpSpPr>
      <p:grpSpPr>
        <a:xfrm>
          <a:off x="0" y="0"/>
          <a:ext cx="0" cy="0"/>
          <a:chOff x="0" y="0"/>
          <a:chExt cx="0" cy="0"/>
        </a:xfrm>
      </p:grpSpPr>
      <p:pic>
        <p:nvPicPr>
          <p:cNvPr id="191" name="Google Shape;191;p24"/>
          <p:cNvPicPr preferRelativeResize="0"/>
          <p:nvPr/>
        </p:nvPicPr>
        <p:blipFill>
          <a:blip r:embed="rId3">
            <a:alphaModFix/>
          </a:blip>
          <a:stretch>
            <a:fillRect/>
          </a:stretch>
        </p:blipFill>
        <p:spPr>
          <a:xfrm>
            <a:off x="0" y="1390636"/>
            <a:ext cx="9144000" cy="1680519"/>
          </a:xfrm>
          <a:prstGeom prst="rect">
            <a:avLst/>
          </a:prstGeom>
          <a:noFill/>
          <a:ln>
            <a:noFill/>
          </a:ln>
        </p:spPr>
      </p:pic>
      <p:pic>
        <p:nvPicPr>
          <p:cNvPr id="192" name="Google Shape;192;p24"/>
          <p:cNvPicPr preferRelativeResize="0"/>
          <p:nvPr/>
        </p:nvPicPr>
        <p:blipFill>
          <a:blip r:embed="rId3">
            <a:alphaModFix/>
          </a:blip>
          <a:stretch>
            <a:fillRect/>
          </a:stretch>
        </p:blipFill>
        <p:spPr>
          <a:xfrm>
            <a:off x="0" y="3071150"/>
            <a:ext cx="4403850" cy="1680525"/>
          </a:xfrm>
          <a:prstGeom prst="rect">
            <a:avLst/>
          </a:prstGeom>
          <a:noFill/>
          <a:ln>
            <a:noFill/>
          </a:ln>
        </p:spPr>
      </p:pic>
      <p:sp>
        <p:nvSpPr>
          <p:cNvPr id="193" name="Google Shape;193;p24"/>
          <p:cNvSpPr txBox="1"/>
          <p:nvPr>
            <p:ph type="ctrTitle"/>
          </p:nvPr>
        </p:nvSpPr>
        <p:spPr>
          <a:xfrm>
            <a:off x="291150" y="544175"/>
            <a:ext cx="7825800" cy="3023700"/>
          </a:xfrm>
          <a:prstGeom prst="rect">
            <a:avLst/>
          </a:prstGeom>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6000">
                <a:solidFill>
                  <a:srgbClr val="A64D79"/>
                </a:solidFill>
              </a:rPr>
              <a:t>Safe New Jersey Campaign</a:t>
            </a:r>
            <a:r>
              <a:rPr lang="en" sz="5000">
                <a:solidFill>
                  <a:srgbClr val="A64D79"/>
                </a:solidFill>
              </a:rPr>
              <a:t>  </a:t>
            </a:r>
            <a:endParaRPr sz="5000">
              <a:solidFill>
                <a:srgbClr val="A64D79"/>
              </a:solidFill>
            </a:endParaRPr>
          </a:p>
          <a:p>
            <a:pPr indent="0" lvl="0" marL="0" rtl="0" algn="l">
              <a:lnSpc>
                <a:spcPct val="90000"/>
              </a:lnSpc>
              <a:spcBef>
                <a:spcPts val="0"/>
              </a:spcBef>
              <a:spcAft>
                <a:spcPts val="0"/>
              </a:spcAft>
              <a:buNone/>
            </a:pPr>
            <a:r>
              <a:t/>
            </a:r>
            <a:endParaRPr sz="5000">
              <a:solidFill>
                <a:srgbClr val="A64D79"/>
              </a:solidFill>
            </a:endParaRPr>
          </a:p>
          <a:p>
            <a:pPr indent="0" lvl="0" marL="0" rtl="0" algn="l">
              <a:lnSpc>
                <a:spcPct val="90000"/>
              </a:lnSpc>
              <a:spcBef>
                <a:spcPts val="0"/>
              </a:spcBef>
              <a:spcAft>
                <a:spcPts val="0"/>
              </a:spcAft>
              <a:buNone/>
            </a:pPr>
            <a:r>
              <a:rPr lang="en" sz="3000">
                <a:solidFill>
                  <a:srgbClr val="A64D79"/>
                </a:solidFill>
                <a:latin typeface="Abel"/>
                <a:ea typeface="Abel"/>
                <a:cs typeface="Abel"/>
                <a:sym typeface="Abel"/>
              </a:rPr>
              <a:t>Presented by,</a:t>
            </a:r>
            <a:r>
              <a:rPr lang="en" sz="3000">
                <a:solidFill>
                  <a:srgbClr val="3C78D8"/>
                </a:solidFill>
                <a:latin typeface="Abel"/>
                <a:ea typeface="Abel"/>
                <a:cs typeface="Abel"/>
                <a:sym typeface="Abel"/>
              </a:rPr>
              <a:t>  </a:t>
            </a:r>
            <a:endParaRPr sz="5200">
              <a:solidFill>
                <a:srgbClr val="3C78D8"/>
              </a:solidFill>
            </a:endParaRPr>
          </a:p>
        </p:txBody>
      </p:sp>
      <p:pic>
        <p:nvPicPr>
          <p:cNvPr id="194" name="Google Shape;194;p24"/>
          <p:cNvPicPr preferRelativeResize="0"/>
          <p:nvPr/>
        </p:nvPicPr>
        <p:blipFill>
          <a:blip r:embed="rId4">
            <a:alphaModFix/>
          </a:blip>
          <a:stretch>
            <a:fillRect/>
          </a:stretch>
        </p:blipFill>
        <p:spPr>
          <a:xfrm>
            <a:off x="2585601" y="2498314"/>
            <a:ext cx="3691026" cy="1337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73" name="Shape 273"/>
        <p:cNvGrpSpPr/>
        <p:nvPr/>
      </p:nvGrpSpPr>
      <p:grpSpPr>
        <a:xfrm>
          <a:off x="0" y="0"/>
          <a:ext cx="0" cy="0"/>
          <a:chOff x="0" y="0"/>
          <a:chExt cx="0" cy="0"/>
        </a:xfrm>
      </p:grpSpPr>
      <p:pic>
        <p:nvPicPr>
          <p:cNvPr id="274" name="Google Shape;274;p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75" name="Google Shape;275;p33"/>
          <p:cNvSpPr txBox="1"/>
          <p:nvPr/>
        </p:nvSpPr>
        <p:spPr>
          <a:xfrm>
            <a:off x="79600" y="542365"/>
            <a:ext cx="9144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741B47"/>
                </a:solidFill>
                <a:latin typeface="Passion One"/>
                <a:ea typeface="Passion One"/>
                <a:cs typeface="Passion One"/>
                <a:sym typeface="Passion One"/>
              </a:rPr>
              <a:t>Legalize       Vs.       Decriminalize</a:t>
            </a:r>
            <a:endParaRPr>
              <a:solidFill>
                <a:srgbClr val="741B47"/>
              </a:solidFill>
              <a:latin typeface="Abel"/>
              <a:ea typeface="Abel"/>
              <a:cs typeface="Abel"/>
              <a:sym typeface="Abel"/>
            </a:endParaRPr>
          </a:p>
        </p:txBody>
      </p:sp>
      <p:pic>
        <p:nvPicPr>
          <p:cNvPr id="276" name="Google Shape;276;p33"/>
          <p:cNvPicPr preferRelativeResize="0"/>
          <p:nvPr/>
        </p:nvPicPr>
        <p:blipFill rotWithShape="1">
          <a:blip r:embed="rId4">
            <a:alphaModFix/>
          </a:blip>
          <a:srcRect b="0" l="0" r="1960" t="18613"/>
          <a:stretch/>
        </p:blipFill>
        <p:spPr>
          <a:xfrm>
            <a:off x="898016" y="1527021"/>
            <a:ext cx="3024075" cy="3347351"/>
          </a:xfrm>
          <a:prstGeom prst="rect">
            <a:avLst/>
          </a:prstGeom>
          <a:noFill/>
          <a:ln cap="flat" cmpd="sng" w="28575">
            <a:solidFill>
              <a:srgbClr val="741B47"/>
            </a:solidFill>
            <a:prstDash val="solid"/>
            <a:round/>
            <a:headEnd len="sm" w="sm" type="none"/>
            <a:tailEnd len="sm" w="sm" type="none"/>
          </a:ln>
        </p:spPr>
      </p:pic>
      <p:pic>
        <p:nvPicPr>
          <p:cNvPr id="277" name="Google Shape;277;p33"/>
          <p:cNvPicPr preferRelativeResize="0"/>
          <p:nvPr/>
        </p:nvPicPr>
        <p:blipFill rotWithShape="1">
          <a:blip r:embed="rId5">
            <a:alphaModFix/>
          </a:blip>
          <a:srcRect b="0" l="0" r="0" t="18287"/>
          <a:stretch/>
        </p:blipFill>
        <p:spPr>
          <a:xfrm>
            <a:off x="5009823" y="1527025"/>
            <a:ext cx="3038140" cy="3347351"/>
          </a:xfrm>
          <a:prstGeom prst="rect">
            <a:avLst/>
          </a:prstGeom>
          <a:noFill/>
          <a:ln cap="flat" cmpd="sng" w="28575">
            <a:solidFill>
              <a:srgbClr val="741B47"/>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81" name="Shape 281"/>
        <p:cNvGrpSpPr/>
        <p:nvPr/>
      </p:nvGrpSpPr>
      <p:grpSpPr>
        <a:xfrm>
          <a:off x="0" y="0"/>
          <a:ext cx="0" cy="0"/>
          <a:chOff x="0" y="0"/>
          <a:chExt cx="0" cy="0"/>
        </a:xfrm>
      </p:grpSpPr>
      <p:pic>
        <p:nvPicPr>
          <p:cNvPr id="282" name="Google Shape;282;p34"/>
          <p:cNvPicPr preferRelativeResize="0"/>
          <p:nvPr/>
        </p:nvPicPr>
        <p:blipFill>
          <a:blip r:embed="rId3">
            <a:alphaModFix/>
          </a:blip>
          <a:stretch>
            <a:fillRect/>
          </a:stretch>
        </p:blipFill>
        <p:spPr>
          <a:xfrm>
            <a:off x="0" y="2"/>
            <a:ext cx="9144000" cy="5143500"/>
          </a:xfrm>
          <a:prstGeom prst="rect">
            <a:avLst/>
          </a:prstGeom>
          <a:noFill/>
          <a:ln>
            <a:noFill/>
          </a:ln>
        </p:spPr>
      </p:pic>
      <p:sp>
        <p:nvSpPr>
          <p:cNvPr id="283" name="Google Shape;283;p34"/>
          <p:cNvSpPr/>
          <p:nvPr/>
        </p:nvSpPr>
        <p:spPr>
          <a:xfrm>
            <a:off x="1183925" y="174475"/>
            <a:ext cx="6924000" cy="7005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4"/>
          <p:cNvSpPr txBox="1"/>
          <p:nvPr>
            <p:ph type="ctrTitle"/>
          </p:nvPr>
        </p:nvSpPr>
        <p:spPr>
          <a:xfrm>
            <a:off x="4389125" y="1003300"/>
            <a:ext cx="4755000" cy="391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1900">
                <a:latin typeface="Abel"/>
                <a:ea typeface="Abel"/>
                <a:cs typeface="Abel"/>
                <a:sym typeface="Abel"/>
              </a:rPr>
              <a:t>A number of European countries have legalized </a:t>
            </a:r>
            <a:r>
              <a:rPr b="1" lang="en" sz="1900">
                <a:latin typeface="Abel"/>
                <a:ea typeface="Abel"/>
                <a:cs typeface="Abel"/>
                <a:sym typeface="Abel"/>
              </a:rPr>
              <a:t>prostitution</a:t>
            </a:r>
            <a:r>
              <a:rPr b="1" lang="en" sz="1900">
                <a:latin typeface="Abel"/>
                <a:ea typeface="Abel"/>
                <a:cs typeface="Abel"/>
                <a:sym typeface="Abel"/>
              </a:rPr>
              <a:t> in which selling sex is allowed (under certain circumstances), but paying for it is not.  </a:t>
            </a:r>
            <a:endParaRPr b="1" sz="1900">
              <a:latin typeface="Abel"/>
              <a:ea typeface="Abel"/>
              <a:cs typeface="Abel"/>
              <a:sym typeface="Abel"/>
            </a:endParaRPr>
          </a:p>
          <a:p>
            <a:pPr indent="-349250" lvl="0" marL="457200" rtl="0" algn="l">
              <a:spcBef>
                <a:spcPts val="0"/>
              </a:spcBef>
              <a:spcAft>
                <a:spcPts val="0"/>
              </a:spcAft>
              <a:buSzPts val="1900"/>
              <a:buFont typeface="Abel"/>
              <a:buChar char="●"/>
            </a:pPr>
            <a:r>
              <a:rPr lang="en" sz="1900">
                <a:latin typeface="Abel"/>
                <a:ea typeface="Abel"/>
                <a:cs typeface="Abel"/>
                <a:sym typeface="Abel"/>
              </a:rPr>
              <a:t>Must register within the state</a:t>
            </a:r>
            <a:endParaRPr sz="1900">
              <a:latin typeface="Abel"/>
              <a:ea typeface="Abel"/>
              <a:cs typeface="Abel"/>
              <a:sym typeface="Abel"/>
            </a:endParaRPr>
          </a:p>
          <a:p>
            <a:pPr indent="-349250" lvl="0" marL="457200" rtl="0" algn="l">
              <a:spcBef>
                <a:spcPts val="0"/>
              </a:spcBef>
              <a:spcAft>
                <a:spcPts val="0"/>
              </a:spcAft>
              <a:buSzPts val="1900"/>
              <a:buFont typeface="Abel"/>
              <a:buChar char="●"/>
            </a:pPr>
            <a:r>
              <a:rPr lang="en" sz="1900">
                <a:latin typeface="Abel"/>
                <a:ea typeface="Abel"/>
                <a:cs typeface="Abel"/>
                <a:sym typeface="Abel"/>
              </a:rPr>
              <a:t>Have a professional certificate </a:t>
            </a:r>
            <a:endParaRPr sz="1900">
              <a:latin typeface="Abel"/>
              <a:ea typeface="Abel"/>
              <a:cs typeface="Abel"/>
              <a:sym typeface="Abel"/>
            </a:endParaRPr>
          </a:p>
          <a:p>
            <a:pPr indent="-349250" lvl="0" marL="457200" rtl="0" algn="l">
              <a:spcBef>
                <a:spcPts val="0"/>
              </a:spcBef>
              <a:spcAft>
                <a:spcPts val="0"/>
              </a:spcAft>
              <a:buSzPts val="1900"/>
              <a:buFont typeface="Abel"/>
              <a:buChar char="●"/>
            </a:pPr>
            <a:r>
              <a:rPr lang="en" sz="1900">
                <a:latin typeface="Abel"/>
                <a:ea typeface="Abel"/>
                <a:cs typeface="Abel"/>
                <a:sym typeface="Abel"/>
              </a:rPr>
              <a:t>Work in a </a:t>
            </a:r>
            <a:r>
              <a:rPr lang="en" sz="1900">
                <a:latin typeface="Abel"/>
                <a:ea typeface="Abel"/>
                <a:cs typeface="Abel"/>
                <a:sym typeface="Abel"/>
              </a:rPr>
              <a:t>licensed</a:t>
            </a:r>
            <a:r>
              <a:rPr lang="en" sz="1900">
                <a:latin typeface="Abel"/>
                <a:ea typeface="Abel"/>
                <a:cs typeface="Abel"/>
                <a:sym typeface="Abel"/>
              </a:rPr>
              <a:t> brothel</a:t>
            </a:r>
            <a:endParaRPr sz="1900">
              <a:latin typeface="Abel"/>
              <a:ea typeface="Abel"/>
              <a:cs typeface="Abel"/>
              <a:sym typeface="Abel"/>
            </a:endParaRPr>
          </a:p>
          <a:p>
            <a:pPr indent="0" lvl="0" marL="0" rtl="0" algn="ctr">
              <a:spcBef>
                <a:spcPts val="0"/>
              </a:spcBef>
              <a:spcAft>
                <a:spcPts val="0"/>
              </a:spcAft>
              <a:buNone/>
            </a:pPr>
            <a:r>
              <a:t/>
            </a:r>
            <a:endParaRPr b="1" sz="1900">
              <a:latin typeface="Abel"/>
              <a:ea typeface="Abel"/>
              <a:cs typeface="Abel"/>
              <a:sym typeface="Abel"/>
            </a:endParaRPr>
          </a:p>
          <a:p>
            <a:pPr indent="0" lvl="0" marL="0" rtl="0" algn="l">
              <a:spcBef>
                <a:spcPts val="0"/>
              </a:spcBef>
              <a:spcAft>
                <a:spcPts val="0"/>
              </a:spcAft>
              <a:buNone/>
            </a:pPr>
            <a:r>
              <a:rPr b="1" lang="en" sz="1900">
                <a:latin typeface="Abel"/>
                <a:ea typeface="Abel"/>
                <a:cs typeface="Abel"/>
                <a:sym typeface="Abel"/>
              </a:rPr>
              <a:t>Belgium is the first country in Europe to officially decriminalize selling sex, paying for it, and working with sex workers.</a:t>
            </a:r>
            <a:endParaRPr b="1" sz="1900">
              <a:latin typeface="Abel"/>
              <a:ea typeface="Abel"/>
              <a:cs typeface="Abel"/>
              <a:sym typeface="Abel"/>
            </a:endParaRPr>
          </a:p>
          <a:p>
            <a:pPr indent="0" lvl="0" marL="0" rtl="0" algn="l">
              <a:spcBef>
                <a:spcPts val="0"/>
              </a:spcBef>
              <a:spcAft>
                <a:spcPts val="0"/>
              </a:spcAft>
              <a:buNone/>
            </a:pPr>
            <a:r>
              <a:t/>
            </a:r>
            <a:endParaRPr b="1" sz="1900">
              <a:latin typeface="Abel"/>
              <a:ea typeface="Abel"/>
              <a:cs typeface="Abel"/>
              <a:sym typeface="Abel"/>
            </a:endParaRPr>
          </a:p>
          <a:p>
            <a:pPr indent="0" lvl="0" marL="0" rtl="0" algn="l">
              <a:spcBef>
                <a:spcPts val="0"/>
              </a:spcBef>
              <a:spcAft>
                <a:spcPts val="0"/>
              </a:spcAft>
              <a:buNone/>
            </a:pPr>
            <a:r>
              <a:rPr b="1" lang="en" sz="1900">
                <a:latin typeface="Abel"/>
                <a:ea typeface="Abel"/>
                <a:cs typeface="Abel"/>
                <a:sym typeface="Abel"/>
              </a:rPr>
              <a:t>New Zealand decriminalized prostitution in 2003.</a:t>
            </a:r>
            <a:endParaRPr b="1" sz="1900">
              <a:latin typeface="Abel"/>
              <a:ea typeface="Abel"/>
              <a:cs typeface="Abel"/>
              <a:sym typeface="Abel"/>
            </a:endParaRPr>
          </a:p>
        </p:txBody>
      </p:sp>
      <p:grpSp>
        <p:nvGrpSpPr>
          <p:cNvPr id="285" name="Google Shape;285;p34"/>
          <p:cNvGrpSpPr/>
          <p:nvPr/>
        </p:nvGrpSpPr>
        <p:grpSpPr>
          <a:xfrm>
            <a:off x="135250" y="1398476"/>
            <a:ext cx="4335013" cy="2956133"/>
            <a:chOff x="235800" y="830650"/>
            <a:chExt cx="6978450" cy="4588844"/>
          </a:xfrm>
        </p:grpSpPr>
        <p:sp>
          <p:nvSpPr>
            <p:cNvPr id="286" name="Google Shape;286;p34"/>
            <p:cNvSpPr/>
            <p:nvPr/>
          </p:nvSpPr>
          <p:spPr>
            <a:xfrm>
              <a:off x="235800" y="1224769"/>
              <a:ext cx="2592225" cy="4194725"/>
            </a:xfrm>
            <a:custGeom>
              <a:rect b="b" l="l" r="r" t="t"/>
              <a:pathLst>
                <a:path extrusionOk="0" h="167789" w="103689">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solidFill>
              <a:srgbClr val="C27BA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4"/>
            <p:cNvSpPr/>
            <p:nvPr/>
          </p:nvSpPr>
          <p:spPr>
            <a:xfrm>
              <a:off x="2370225" y="830650"/>
              <a:ext cx="1016975" cy="1158500"/>
            </a:xfrm>
            <a:custGeom>
              <a:rect b="b" l="l" r="r" t="t"/>
              <a:pathLst>
                <a:path extrusionOk="0" h="46340" w="40679">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C27BA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4"/>
            <p:cNvSpPr/>
            <p:nvPr/>
          </p:nvSpPr>
          <p:spPr>
            <a:xfrm>
              <a:off x="3143325" y="1089650"/>
              <a:ext cx="4064350" cy="3503975"/>
            </a:xfrm>
            <a:custGeom>
              <a:rect b="b" l="l" r="r" t="t"/>
              <a:pathLst>
                <a:path extrusionOk="0" h="140159" w="162574">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solidFill>
              <a:srgbClr val="C27BA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4"/>
            <p:cNvSpPr/>
            <p:nvPr/>
          </p:nvSpPr>
          <p:spPr>
            <a:xfrm>
              <a:off x="6146600" y="3671525"/>
              <a:ext cx="342925" cy="189500"/>
            </a:xfrm>
            <a:custGeom>
              <a:rect b="b" l="l" r="r" t="t"/>
              <a:pathLst>
                <a:path extrusionOk="0" h="7580" w="13717">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solidFill>
              <a:srgbClr val="C27BA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4"/>
            <p:cNvSpPr/>
            <p:nvPr/>
          </p:nvSpPr>
          <p:spPr>
            <a:xfrm>
              <a:off x="5901600" y="3652500"/>
              <a:ext cx="558700" cy="402875"/>
            </a:xfrm>
            <a:custGeom>
              <a:rect b="b" l="l" r="r" t="t"/>
              <a:pathLst>
                <a:path extrusionOk="0" h="16115" w="22348">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solidFill>
              <a:srgbClr val="C27BA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4"/>
            <p:cNvSpPr/>
            <p:nvPr/>
          </p:nvSpPr>
          <p:spPr>
            <a:xfrm>
              <a:off x="6249675" y="4061675"/>
              <a:ext cx="964575" cy="811125"/>
            </a:xfrm>
            <a:custGeom>
              <a:rect b="b" l="l" r="r" t="t"/>
              <a:pathLst>
                <a:path extrusionOk="0" h="32445" w="38583">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solidFill>
              <a:srgbClr val="C27BA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34"/>
          <p:cNvSpPr txBox="1"/>
          <p:nvPr>
            <p:ph type="ctrTitle"/>
          </p:nvPr>
        </p:nvSpPr>
        <p:spPr>
          <a:xfrm>
            <a:off x="696275" y="490075"/>
            <a:ext cx="7899300" cy="38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EAD1DC"/>
                </a:solidFill>
              </a:rPr>
              <a:t>Current Status of Legalized Prostitution</a:t>
            </a:r>
            <a:endParaRPr sz="3600">
              <a:solidFill>
                <a:srgbClr val="EAD1D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96" name="Shape 296"/>
        <p:cNvGrpSpPr/>
        <p:nvPr/>
      </p:nvGrpSpPr>
      <p:grpSpPr>
        <a:xfrm>
          <a:off x="0" y="0"/>
          <a:ext cx="0" cy="0"/>
          <a:chOff x="0" y="0"/>
          <a:chExt cx="0" cy="0"/>
        </a:xfrm>
      </p:grpSpPr>
      <p:pic>
        <p:nvPicPr>
          <p:cNvPr id="297" name="Google Shape;297;p3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98" name="Google Shape;298;p35"/>
          <p:cNvSpPr txBox="1"/>
          <p:nvPr/>
        </p:nvSpPr>
        <p:spPr>
          <a:xfrm>
            <a:off x="568102" y="801402"/>
            <a:ext cx="3695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741B47"/>
                </a:solidFill>
                <a:latin typeface="Passion One"/>
                <a:ea typeface="Passion One"/>
                <a:cs typeface="Passion One"/>
                <a:sym typeface="Passion One"/>
              </a:rPr>
              <a:t>Legality of Prostitution W</a:t>
            </a:r>
            <a:r>
              <a:rPr lang="en" sz="2000">
                <a:solidFill>
                  <a:srgbClr val="741B47"/>
                </a:solidFill>
                <a:latin typeface="Passion One"/>
                <a:ea typeface="Passion One"/>
                <a:cs typeface="Passion One"/>
                <a:sym typeface="Passion One"/>
              </a:rPr>
              <a:t>orldwide</a:t>
            </a:r>
            <a:endParaRPr sz="2000">
              <a:solidFill>
                <a:srgbClr val="741B47"/>
              </a:solidFill>
              <a:latin typeface="Abel"/>
              <a:ea typeface="Abel"/>
              <a:cs typeface="Abel"/>
              <a:sym typeface="Abel"/>
            </a:endParaRPr>
          </a:p>
        </p:txBody>
      </p:sp>
      <p:pic>
        <p:nvPicPr>
          <p:cNvPr id="299" name="Google Shape;299;p35"/>
          <p:cNvPicPr preferRelativeResize="0"/>
          <p:nvPr/>
        </p:nvPicPr>
        <p:blipFill>
          <a:blip r:embed="rId4">
            <a:alphaModFix/>
          </a:blip>
          <a:stretch>
            <a:fillRect/>
          </a:stretch>
        </p:blipFill>
        <p:spPr>
          <a:xfrm>
            <a:off x="472690" y="1449636"/>
            <a:ext cx="3695051" cy="1940726"/>
          </a:xfrm>
          <a:prstGeom prst="rect">
            <a:avLst/>
          </a:prstGeom>
          <a:noFill/>
          <a:ln cap="flat" cmpd="sng" w="28575">
            <a:solidFill>
              <a:srgbClr val="741B47"/>
            </a:solidFill>
            <a:prstDash val="solid"/>
            <a:round/>
            <a:headEnd len="sm" w="sm" type="none"/>
            <a:tailEnd len="sm" w="sm" type="none"/>
          </a:ln>
        </p:spPr>
      </p:pic>
      <p:sp>
        <p:nvSpPr>
          <p:cNvPr id="300" name="Google Shape;300;p35"/>
          <p:cNvSpPr txBox="1"/>
          <p:nvPr/>
        </p:nvSpPr>
        <p:spPr>
          <a:xfrm>
            <a:off x="4655500" y="801410"/>
            <a:ext cx="4155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741B47"/>
                </a:solidFill>
                <a:latin typeface="Passion One"/>
                <a:ea typeface="Passion One"/>
                <a:cs typeface="Passion One"/>
                <a:sym typeface="Passion One"/>
              </a:rPr>
              <a:t>Legality of Prostitution in North America</a:t>
            </a:r>
            <a:endParaRPr sz="2000">
              <a:solidFill>
                <a:srgbClr val="741B47"/>
              </a:solidFill>
              <a:latin typeface="Abel"/>
              <a:ea typeface="Abel"/>
              <a:cs typeface="Abel"/>
              <a:sym typeface="Abel"/>
            </a:endParaRPr>
          </a:p>
        </p:txBody>
      </p:sp>
      <p:pic>
        <p:nvPicPr>
          <p:cNvPr id="301" name="Google Shape;301;p35"/>
          <p:cNvPicPr preferRelativeResize="0"/>
          <p:nvPr/>
        </p:nvPicPr>
        <p:blipFill>
          <a:blip r:embed="rId5">
            <a:alphaModFix/>
          </a:blip>
          <a:stretch>
            <a:fillRect/>
          </a:stretch>
        </p:blipFill>
        <p:spPr>
          <a:xfrm>
            <a:off x="4881979" y="1449624"/>
            <a:ext cx="3702937" cy="1940725"/>
          </a:xfrm>
          <a:prstGeom prst="rect">
            <a:avLst/>
          </a:prstGeom>
          <a:noFill/>
          <a:ln cap="flat" cmpd="sng" w="28575">
            <a:solidFill>
              <a:srgbClr val="741B47"/>
            </a:solidFill>
            <a:prstDash val="solid"/>
            <a:round/>
            <a:headEnd len="sm" w="sm" type="none"/>
            <a:tailEnd len="sm" w="sm" type="none"/>
          </a:ln>
        </p:spPr>
      </p:pic>
      <p:pic>
        <p:nvPicPr>
          <p:cNvPr id="302" name="Google Shape;302;p35"/>
          <p:cNvPicPr preferRelativeResize="0"/>
          <p:nvPr/>
        </p:nvPicPr>
        <p:blipFill>
          <a:blip r:embed="rId6">
            <a:alphaModFix/>
          </a:blip>
          <a:stretch>
            <a:fillRect/>
          </a:stretch>
        </p:blipFill>
        <p:spPr>
          <a:xfrm>
            <a:off x="1098283" y="3653942"/>
            <a:ext cx="6947422" cy="1287750"/>
          </a:xfrm>
          <a:prstGeom prst="rect">
            <a:avLst/>
          </a:prstGeom>
          <a:noFill/>
          <a:ln>
            <a:noFill/>
          </a:ln>
        </p:spPr>
      </p:pic>
      <p:sp>
        <p:nvSpPr>
          <p:cNvPr id="303" name="Google Shape;303;p35"/>
          <p:cNvSpPr txBox="1"/>
          <p:nvPr/>
        </p:nvSpPr>
        <p:spPr>
          <a:xfrm>
            <a:off x="888675" y="120025"/>
            <a:ext cx="7472400" cy="75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Passion One"/>
                <a:ea typeface="Passion One"/>
                <a:cs typeface="Passion One"/>
                <a:sym typeface="Passion One"/>
              </a:rPr>
              <a:t>Maine is the only US state to have Neo-Abolitionism or the “Nordic Model”, </a:t>
            </a:r>
            <a:endParaRPr sz="2000">
              <a:solidFill>
                <a:schemeClr val="dk1"/>
              </a:solidFill>
              <a:latin typeface="Passion One"/>
              <a:ea typeface="Passion One"/>
              <a:cs typeface="Passion One"/>
              <a:sym typeface="Passion One"/>
            </a:endParaRPr>
          </a:p>
          <a:p>
            <a:pPr indent="0" lvl="0" marL="0" rtl="0" algn="ctr">
              <a:spcBef>
                <a:spcPts val="0"/>
              </a:spcBef>
              <a:spcAft>
                <a:spcPts val="0"/>
              </a:spcAft>
              <a:buNone/>
            </a:pPr>
            <a:r>
              <a:rPr lang="en" sz="2000">
                <a:solidFill>
                  <a:schemeClr val="dk1"/>
                </a:solidFill>
                <a:latin typeface="Passion One"/>
                <a:ea typeface="Passion One"/>
                <a:cs typeface="Passion One"/>
                <a:sym typeface="Passion One"/>
              </a:rPr>
              <a:t>while Nevada has some Legalization</a:t>
            </a:r>
            <a:endParaRPr sz="2000">
              <a:solidFill>
                <a:schemeClr val="dk1"/>
              </a:solidFill>
              <a:latin typeface="Passion One"/>
              <a:ea typeface="Passion One"/>
              <a:cs typeface="Passion One"/>
              <a:sym typeface="Passion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07" name="Shape 307"/>
        <p:cNvGrpSpPr/>
        <p:nvPr/>
      </p:nvGrpSpPr>
      <p:grpSpPr>
        <a:xfrm>
          <a:off x="0" y="0"/>
          <a:ext cx="0" cy="0"/>
          <a:chOff x="0" y="0"/>
          <a:chExt cx="0" cy="0"/>
        </a:xfrm>
      </p:grpSpPr>
      <p:sp>
        <p:nvSpPr>
          <p:cNvPr id="308" name="Google Shape;308;p36"/>
          <p:cNvSpPr/>
          <p:nvPr/>
        </p:nvSpPr>
        <p:spPr>
          <a:xfrm>
            <a:off x="655500" y="394925"/>
            <a:ext cx="7262400" cy="7641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6"/>
          <p:cNvSpPr txBox="1"/>
          <p:nvPr>
            <p:ph type="title"/>
          </p:nvPr>
        </p:nvSpPr>
        <p:spPr>
          <a:xfrm>
            <a:off x="785825" y="394925"/>
            <a:ext cx="7132200" cy="6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EAD1DC"/>
                </a:solidFill>
              </a:rPr>
              <a:t>What is the “Nordic Model” or “Neo-abolitionism”?</a:t>
            </a:r>
            <a:endParaRPr sz="2800">
              <a:solidFill>
                <a:srgbClr val="EAD1DC"/>
              </a:solidFill>
            </a:endParaRPr>
          </a:p>
          <a:p>
            <a:pPr indent="0" lvl="0" marL="0" rtl="0" algn="l">
              <a:spcBef>
                <a:spcPts val="0"/>
              </a:spcBef>
              <a:spcAft>
                <a:spcPts val="0"/>
              </a:spcAft>
              <a:buNone/>
            </a:pPr>
            <a:r>
              <a:t/>
            </a:r>
            <a:endParaRPr>
              <a:solidFill>
                <a:srgbClr val="EAD1DC"/>
              </a:solidFill>
            </a:endParaRPr>
          </a:p>
        </p:txBody>
      </p:sp>
      <p:sp>
        <p:nvSpPr>
          <p:cNvPr id="310" name="Google Shape;310;p36"/>
          <p:cNvSpPr txBox="1"/>
          <p:nvPr>
            <p:ph type="title"/>
          </p:nvPr>
        </p:nvSpPr>
        <p:spPr>
          <a:xfrm>
            <a:off x="203400" y="1337225"/>
            <a:ext cx="5150100" cy="328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64D79"/>
                </a:solidFill>
                <a:latin typeface="Abel"/>
                <a:ea typeface="Abel"/>
                <a:cs typeface="Abel"/>
                <a:sym typeface="Abel"/>
              </a:rPr>
              <a:t>Fight Online Sex Trafficking Act (FOSTA)</a:t>
            </a:r>
            <a:endParaRPr b="1" sz="2000">
              <a:solidFill>
                <a:srgbClr val="A64D79"/>
              </a:solidFill>
              <a:latin typeface="Abel"/>
              <a:ea typeface="Abel"/>
              <a:cs typeface="Abel"/>
              <a:sym typeface="Abel"/>
            </a:endParaRPr>
          </a:p>
          <a:p>
            <a:pPr indent="0" lvl="0" marL="0" rtl="0" algn="ctr">
              <a:spcBef>
                <a:spcPts val="0"/>
              </a:spcBef>
              <a:spcAft>
                <a:spcPts val="0"/>
              </a:spcAft>
              <a:buNone/>
            </a:pPr>
            <a:r>
              <a:rPr b="1" lang="en" sz="2000">
                <a:solidFill>
                  <a:srgbClr val="A64D79"/>
                </a:solidFill>
                <a:latin typeface="Abel"/>
                <a:ea typeface="Abel"/>
                <a:cs typeface="Abel"/>
                <a:sym typeface="Abel"/>
              </a:rPr>
              <a:t>Stop Enabling Sex Traffickers Act (SESTA)</a:t>
            </a:r>
            <a:endParaRPr b="1" sz="2000">
              <a:solidFill>
                <a:srgbClr val="A64D79"/>
              </a:solidFill>
              <a:latin typeface="Abel"/>
              <a:ea typeface="Abel"/>
              <a:cs typeface="Abel"/>
              <a:sym typeface="Abel"/>
            </a:endParaRPr>
          </a:p>
          <a:p>
            <a:pPr indent="0" lvl="0" marL="0" rtl="0" algn="l">
              <a:spcBef>
                <a:spcPts val="0"/>
              </a:spcBef>
              <a:spcAft>
                <a:spcPts val="0"/>
              </a:spcAft>
              <a:buNone/>
            </a:pPr>
            <a:r>
              <a:t/>
            </a:r>
            <a:endParaRPr sz="2000">
              <a:latin typeface="Abel"/>
              <a:ea typeface="Abel"/>
              <a:cs typeface="Abel"/>
              <a:sym typeface="Abel"/>
            </a:endParaRPr>
          </a:p>
          <a:p>
            <a:pPr indent="0" lvl="0" marL="0" rtl="0" algn="l">
              <a:spcBef>
                <a:spcPts val="0"/>
              </a:spcBef>
              <a:spcAft>
                <a:spcPts val="0"/>
              </a:spcAft>
              <a:buNone/>
            </a:pPr>
            <a:r>
              <a:rPr lang="en" sz="1800">
                <a:latin typeface="Abel"/>
                <a:ea typeface="Abel"/>
                <a:cs typeface="Abel"/>
                <a:sym typeface="Abel"/>
              </a:rPr>
              <a:t>Harmful policies which governs sex work that criminalizes sex workers’ clients for purchasing services, forcing them to work in secret.</a:t>
            </a:r>
            <a:endParaRPr sz="1800">
              <a:latin typeface="Abel"/>
              <a:ea typeface="Abel"/>
              <a:cs typeface="Abel"/>
              <a:sym typeface="Abel"/>
            </a:endParaRPr>
          </a:p>
          <a:p>
            <a:pPr indent="-342900" lvl="0" marL="914400" rtl="0" algn="l">
              <a:spcBef>
                <a:spcPts val="0"/>
              </a:spcBef>
              <a:spcAft>
                <a:spcPts val="0"/>
              </a:spcAft>
              <a:buSzPts val="1800"/>
              <a:buFont typeface="Abel"/>
              <a:buChar char="●"/>
            </a:pPr>
            <a:r>
              <a:rPr lang="en" sz="1800">
                <a:latin typeface="Abel"/>
                <a:ea typeface="Abel"/>
                <a:cs typeface="Abel"/>
                <a:sym typeface="Abel"/>
              </a:rPr>
              <a:t>subordinates women </a:t>
            </a:r>
            <a:endParaRPr sz="1800">
              <a:latin typeface="Abel"/>
              <a:ea typeface="Abel"/>
              <a:cs typeface="Abel"/>
              <a:sym typeface="Abel"/>
            </a:endParaRPr>
          </a:p>
          <a:p>
            <a:pPr indent="-342900" lvl="0" marL="914400" rtl="0" algn="l">
              <a:spcBef>
                <a:spcPts val="0"/>
              </a:spcBef>
              <a:spcAft>
                <a:spcPts val="0"/>
              </a:spcAft>
              <a:buSzPts val="1800"/>
              <a:buFont typeface="Abel"/>
              <a:buChar char="●"/>
            </a:pPr>
            <a:r>
              <a:rPr lang="en" sz="1800">
                <a:latin typeface="Abel"/>
                <a:ea typeface="Abel"/>
                <a:cs typeface="Abel"/>
                <a:sym typeface="Abel"/>
              </a:rPr>
              <a:t>promotes inequality between the sexes </a:t>
            </a:r>
            <a:endParaRPr sz="1800">
              <a:latin typeface="Abel"/>
              <a:ea typeface="Abel"/>
              <a:cs typeface="Abel"/>
              <a:sym typeface="Abel"/>
            </a:endParaRPr>
          </a:p>
          <a:p>
            <a:pPr indent="-342900" lvl="0" marL="914400" rtl="0" algn="l">
              <a:spcBef>
                <a:spcPts val="0"/>
              </a:spcBef>
              <a:spcAft>
                <a:spcPts val="0"/>
              </a:spcAft>
              <a:buSzPts val="1800"/>
              <a:buFont typeface="Abel"/>
              <a:buChar char="●"/>
            </a:pPr>
            <a:r>
              <a:rPr lang="en" sz="1800">
                <a:latin typeface="Abel"/>
                <a:ea typeface="Abel"/>
                <a:cs typeface="Abel"/>
                <a:sym typeface="Abel"/>
              </a:rPr>
              <a:t>ignores that sex workers face violence from law enforcement and not just clients, managers, or pimps.</a:t>
            </a:r>
            <a:endParaRPr sz="1800">
              <a:latin typeface="Abel"/>
              <a:ea typeface="Abel"/>
              <a:cs typeface="Abel"/>
              <a:sym typeface="Abel"/>
            </a:endParaRPr>
          </a:p>
        </p:txBody>
      </p:sp>
      <p:pic>
        <p:nvPicPr>
          <p:cNvPr id="311" name="Google Shape;311;p36"/>
          <p:cNvPicPr preferRelativeResize="0"/>
          <p:nvPr/>
        </p:nvPicPr>
        <p:blipFill>
          <a:blip r:embed="rId3">
            <a:alphaModFix/>
          </a:blip>
          <a:stretch>
            <a:fillRect/>
          </a:stretch>
        </p:blipFill>
        <p:spPr>
          <a:xfrm>
            <a:off x="5613402" y="1303251"/>
            <a:ext cx="3213847" cy="3289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15" name="Shape 315"/>
        <p:cNvGrpSpPr/>
        <p:nvPr/>
      </p:nvGrpSpPr>
      <p:grpSpPr>
        <a:xfrm>
          <a:off x="0" y="0"/>
          <a:ext cx="0" cy="0"/>
          <a:chOff x="0" y="0"/>
          <a:chExt cx="0" cy="0"/>
        </a:xfrm>
      </p:grpSpPr>
      <p:sp>
        <p:nvSpPr>
          <p:cNvPr id="316" name="Google Shape;316;p37"/>
          <p:cNvSpPr/>
          <p:nvPr/>
        </p:nvSpPr>
        <p:spPr>
          <a:xfrm>
            <a:off x="655500" y="394925"/>
            <a:ext cx="7262400" cy="7641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7"/>
          <p:cNvSpPr txBox="1"/>
          <p:nvPr>
            <p:ph type="title"/>
          </p:nvPr>
        </p:nvSpPr>
        <p:spPr>
          <a:xfrm>
            <a:off x="413400" y="394924"/>
            <a:ext cx="7746600" cy="55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EAD1DC"/>
                </a:solidFill>
              </a:rPr>
              <a:t>Rhode Island and Legal Indoor Sex Work</a:t>
            </a:r>
            <a:endParaRPr sz="3200">
              <a:solidFill>
                <a:srgbClr val="EAD1DC"/>
              </a:solidFill>
            </a:endParaRPr>
          </a:p>
          <a:p>
            <a:pPr indent="0" lvl="0" marL="0" rtl="0" algn="l">
              <a:spcBef>
                <a:spcPts val="0"/>
              </a:spcBef>
              <a:spcAft>
                <a:spcPts val="0"/>
              </a:spcAft>
              <a:buNone/>
            </a:pPr>
            <a:r>
              <a:t/>
            </a:r>
            <a:endParaRPr>
              <a:solidFill>
                <a:srgbClr val="EAD1DC"/>
              </a:solidFill>
            </a:endParaRPr>
          </a:p>
        </p:txBody>
      </p:sp>
      <p:sp>
        <p:nvSpPr>
          <p:cNvPr id="318" name="Google Shape;318;p37"/>
          <p:cNvSpPr txBox="1"/>
          <p:nvPr>
            <p:ph type="title"/>
          </p:nvPr>
        </p:nvSpPr>
        <p:spPr>
          <a:xfrm>
            <a:off x="0" y="1337225"/>
            <a:ext cx="5489400" cy="36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Abel"/>
                <a:ea typeface="Abel"/>
                <a:cs typeface="Abel"/>
                <a:sym typeface="Abel"/>
              </a:rPr>
              <a:t>In 2003, Rhode Island realized that it had accidentally legalized indoor sex work (through a legal loophole), after attorney Mike Kiselica successfully argued for his sex worker clients that as long as actions were between two consenting adults, it didn’t matter what they agreed to, as long as they did in private, and it could certainly involve anything including money. </a:t>
            </a:r>
            <a:endParaRPr sz="2000">
              <a:solidFill>
                <a:srgbClr val="000000"/>
              </a:solidFill>
              <a:latin typeface="Abel"/>
              <a:ea typeface="Abel"/>
              <a:cs typeface="Abel"/>
              <a:sym typeface="Abel"/>
            </a:endParaRPr>
          </a:p>
          <a:p>
            <a:pPr indent="0" lvl="0" marL="0" rtl="0" algn="l">
              <a:spcBef>
                <a:spcPts val="0"/>
              </a:spcBef>
              <a:spcAft>
                <a:spcPts val="0"/>
              </a:spcAft>
              <a:buNone/>
            </a:pPr>
            <a:r>
              <a:t/>
            </a:r>
            <a:endParaRPr sz="2000">
              <a:solidFill>
                <a:srgbClr val="000000"/>
              </a:solidFill>
              <a:latin typeface="Abel"/>
              <a:ea typeface="Abel"/>
              <a:cs typeface="Abel"/>
              <a:sym typeface="Abel"/>
            </a:endParaRPr>
          </a:p>
          <a:p>
            <a:pPr indent="0" lvl="0" marL="0" rtl="0" algn="l">
              <a:spcBef>
                <a:spcPts val="0"/>
              </a:spcBef>
              <a:spcAft>
                <a:spcPts val="0"/>
              </a:spcAft>
              <a:buNone/>
            </a:pPr>
            <a:r>
              <a:rPr lang="en" sz="2000">
                <a:solidFill>
                  <a:srgbClr val="000000"/>
                </a:solidFill>
                <a:latin typeface="Abel"/>
                <a:ea typeface="Abel"/>
                <a:cs typeface="Abel"/>
                <a:sym typeface="Abel"/>
              </a:rPr>
              <a:t>Rhode Island re-criminalized all prostitution in 2009, but reported rapes went down by 31% and reported statewide gonorrhea diminished by 39% when prostitution was legal indoors.</a:t>
            </a:r>
            <a:endParaRPr sz="2000">
              <a:solidFill>
                <a:srgbClr val="000000"/>
              </a:solidFill>
              <a:latin typeface="Abel"/>
              <a:ea typeface="Abel"/>
              <a:cs typeface="Abel"/>
              <a:sym typeface="Abel"/>
            </a:endParaRPr>
          </a:p>
        </p:txBody>
      </p:sp>
      <p:pic>
        <p:nvPicPr>
          <p:cNvPr id="319" name="Google Shape;319;p37"/>
          <p:cNvPicPr preferRelativeResize="0"/>
          <p:nvPr/>
        </p:nvPicPr>
        <p:blipFill>
          <a:blip r:embed="rId3">
            <a:alphaModFix/>
          </a:blip>
          <a:stretch>
            <a:fillRect/>
          </a:stretch>
        </p:blipFill>
        <p:spPr>
          <a:xfrm>
            <a:off x="5413945" y="1988232"/>
            <a:ext cx="3617799" cy="20012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23" name="Shape 323"/>
        <p:cNvGrpSpPr/>
        <p:nvPr/>
      </p:nvGrpSpPr>
      <p:grpSpPr>
        <a:xfrm>
          <a:off x="0" y="0"/>
          <a:ext cx="0" cy="0"/>
          <a:chOff x="0" y="0"/>
          <a:chExt cx="0" cy="0"/>
        </a:xfrm>
      </p:grpSpPr>
      <p:sp>
        <p:nvSpPr>
          <p:cNvPr id="324" name="Google Shape;324;p38"/>
          <p:cNvSpPr/>
          <p:nvPr/>
        </p:nvSpPr>
        <p:spPr>
          <a:xfrm>
            <a:off x="1150125" y="2647425"/>
            <a:ext cx="7103100" cy="9006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8"/>
          <p:cNvSpPr/>
          <p:nvPr/>
        </p:nvSpPr>
        <p:spPr>
          <a:xfrm>
            <a:off x="1214500" y="631675"/>
            <a:ext cx="6962400" cy="7005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8"/>
          <p:cNvSpPr txBox="1"/>
          <p:nvPr>
            <p:ph type="title"/>
          </p:nvPr>
        </p:nvSpPr>
        <p:spPr>
          <a:xfrm>
            <a:off x="-169638" y="706363"/>
            <a:ext cx="8721300" cy="551100"/>
          </a:xfrm>
          <a:prstGeom prst="rect">
            <a:avLst/>
          </a:prstGeom>
        </p:spPr>
        <p:txBody>
          <a:bodyPr anchorCtr="0" anchor="t" bIns="91425" lIns="91425" spcFirstLastPara="1" rIns="91425" wrap="square" tIns="91425">
            <a:noAutofit/>
          </a:bodyPr>
          <a:lstStyle/>
          <a:p>
            <a:pPr indent="457200" lvl="0" marL="914400" rtl="0" algn="l">
              <a:spcBef>
                <a:spcPts val="0"/>
              </a:spcBef>
              <a:spcAft>
                <a:spcPts val="0"/>
              </a:spcAft>
              <a:buNone/>
            </a:pPr>
            <a:r>
              <a:rPr b="1" lang="en" sz="2500">
                <a:solidFill>
                  <a:srgbClr val="EAD1DC"/>
                </a:solidFill>
              </a:rPr>
              <a:t>Pushing sex work underground makes it dangerous.</a:t>
            </a:r>
            <a:endParaRPr b="1" sz="2500">
              <a:solidFill>
                <a:srgbClr val="EAD1DC"/>
              </a:solidFill>
            </a:endParaRPr>
          </a:p>
          <a:p>
            <a:pPr indent="457200" lvl="0" marL="914400" rtl="0" algn="l">
              <a:spcBef>
                <a:spcPts val="0"/>
              </a:spcBef>
              <a:spcAft>
                <a:spcPts val="0"/>
              </a:spcAft>
              <a:buNone/>
            </a:pPr>
            <a:r>
              <a:t/>
            </a:r>
            <a:endParaRPr b="1" sz="2500">
              <a:solidFill>
                <a:srgbClr val="C9DAF8"/>
              </a:solidFill>
            </a:endParaRPr>
          </a:p>
          <a:p>
            <a:pPr indent="0" lvl="0" marL="914400" rtl="0" algn="ctr">
              <a:spcBef>
                <a:spcPts val="0"/>
              </a:spcBef>
              <a:spcAft>
                <a:spcPts val="0"/>
              </a:spcAft>
              <a:buNone/>
            </a:pPr>
            <a:r>
              <a:rPr lang="en" sz="2500">
                <a:solidFill>
                  <a:srgbClr val="000000"/>
                </a:solidFill>
                <a:latin typeface="Abel"/>
                <a:ea typeface="Abel"/>
                <a:cs typeface="Abel"/>
                <a:sym typeface="Abel"/>
              </a:rPr>
              <a:t>Workers are forced to work in secrecy which can </a:t>
            </a:r>
            <a:endParaRPr sz="2500">
              <a:solidFill>
                <a:srgbClr val="000000"/>
              </a:solidFill>
              <a:latin typeface="Abel"/>
              <a:ea typeface="Abel"/>
              <a:cs typeface="Abel"/>
              <a:sym typeface="Abel"/>
            </a:endParaRPr>
          </a:p>
          <a:p>
            <a:pPr indent="0" lvl="0" marL="914400" rtl="0" algn="ctr">
              <a:spcBef>
                <a:spcPts val="0"/>
              </a:spcBef>
              <a:spcAft>
                <a:spcPts val="0"/>
              </a:spcAft>
              <a:buNone/>
            </a:pPr>
            <a:r>
              <a:rPr lang="en" sz="2500">
                <a:solidFill>
                  <a:srgbClr val="000000"/>
                </a:solidFill>
                <a:latin typeface="Abel"/>
                <a:ea typeface="Abel"/>
                <a:cs typeface="Abel"/>
                <a:sym typeface="Abel"/>
              </a:rPr>
              <a:t>h</a:t>
            </a:r>
            <a:r>
              <a:rPr lang="en" sz="2500">
                <a:solidFill>
                  <a:srgbClr val="000000"/>
                </a:solidFill>
                <a:latin typeface="Abel"/>
                <a:ea typeface="Abel"/>
                <a:cs typeface="Abel"/>
                <a:sym typeface="Abel"/>
              </a:rPr>
              <a:t>arm their safety and livelihood. </a:t>
            </a:r>
            <a:endParaRPr sz="2500">
              <a:solidFill>
                <a:srgbClr val="000000"/>
              </a:solidFill>
              <a:latin typeface="Abel"/>
              <a:ea typeface="Abel"/>
              <a:cs typeface="Abel"/>
              <a:sym typeface="Abel"/>
            </a:endParaRPr>
          </a:p>
          <a:p>
            <a:pPr indent="0" lvl="0" marL="0" rtl="0" algn="l">
              <a:spcBef>
                <a:spcPts val="0"/>
              </a:spcBef>
              <a:spcAft>
                <a:spcPts val="0"/>
              </a:spcAft>
              <a:buNone/>
            </a:pPr>
            <a:r>
              <a:t/>
            </a:r>
            <a:endParaRPr sz="2500">
              <a:solidFill>
                <a:srgbClr val="000000"/>
              </a:solidFill>
              <a:latin typeface="Abel"/>
              <a:ea typeface="Abel"/>
              <a:cs typeface="Abel"/>
              <a:sym typeface="Abel"/>
            </a:endParaRPr>
          </a:p>
          <a:p>
            <a:pPr indent="457200" lvl="0" marL="457200" rtl="0" algn="ctr">
              <a:spcBef>
                <a:spcPts val="0"/>
              </a:spcBef>
              <a:spcAft>
                <a:spcPts val="0"/>
              </a:spcAft>
              <a:buNone/>
            </a:pPr>
            <a:r>
              <a:rPr b="1" lang="en" sz="2500">
                <a:solidFill>
                  <a:srgbClr val="EAD1DC"/>
                </a:solidFill>
              </a:rPr>
              <a:t>The </a:t>
            </a:r>
            <a:r>
              <a:rPr b="1" lang="en" sz="2500">
                <a:solidFill>
                  <a:srgbClr val="EAD1DC"/>
                </a:solidFill>
              </a:rPr>
              <a:t>criminalization</a:t>
            </a:r>
            <a:r>
              <a:rPr b="1" lang="en" sz="2500">
                <a:solidFill>
                  <a:srgbClr val="EAD1DC"/>
                </a:solidFill>
              </a:rPr>
              <a:t> of consensual adult sex work is a </a:t>
            </a:r>
            <a:endParaRPr b="1" sz="2500">
              <a:solidFill>
                <a:srgbClr val="EAD1DC"/>
              </a:solidFill>
            </a:endParaRPr>
          </a:p>
          <a:p>
            <a:pPr indent="0" lvl="0" marL="0" rtl="0" algn="ctr">
              <a:spcBef>
                <a:spcPts val="0"/>
              </a:spcBef>
              <a:spcAft>
                <a:spcPts val="0"/>
              </a:spcAft>
              <a:buNone/>
            </a:pPr>
            <a:r>
              <a:rPr b="1" lang="en" sz="2500">
                <a:solidFill>
                  <a:srgbClr val="EAD1DC"/>
                </a:solidFill>
              </a:rPr>
              <a:t>violation of human rights.</a:t>
            </a:r>
            <a:endParaRPr b="1" sz="2500">
              <a:solidFill>
                <a:srgbClr val="EAD1D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30" name="Shape 330"/>
        <p:cNvGrpSpPr/>
        <p:nvPr/>
      </p:nvGrpSpPr>
      <p:grpSpPr>
        <a:xfrm>
          <a:off x="0" y="0"/>
          <a:ext cx="0" cy="0"/>
          <a:chOff x="0" y="0"/>
          <a:chExt cx="0" cy="0"/>
        </a:xfrm>
      </p:grpSpPr>
      <p:pic>
        <p:nvPicPr>
          <p:cNvPr id="331" name="Google Shape;331;p39"/>
          <p:cNvPicPr preferRelativeResize="0"/>
          <p:nvPr/>
        </p:nvPicPr>
        <p:blipFill>
          <a:blip r:embed="rId3">
            <a:alphaModFix/>
          </a:blip>
          <a:stretch>
            <a:fillRect/>
          </a:stretch>
        </p:blipFill>
        <p:spPr>
          <a:xfrm>
            <a:off x="488568" y="1074520"/>
            <a:ext cx="3251400" cy="3231225"/>
          </a:xfrm>
          <a:prstGeom prst="rect">
            <a:avLst/>
          </a:prstGeom>
          <a:noFill/>
          <a:ln>
            <a:noFill/>
          </a:ln>
        </p:spPr>
      </p:pic>
      <p:pic>
        <p:nvPicPr>
          <p:cNvPr id="332" name="Google Shape;332;p39"/>
          <p:cNvPicPr preferRelativeResize="0"/>
          <p:nvPr/>
        </p:nvPicPr>
        <p:blipFill>
          <a:blip r:embed="rId4">
            <a:alphaModFix/>
          </a:blip>
          <a:stretch>
            <a:fillRect/>
          </a:stretch>
        </p:blipFill>
        <p:spPr>
          <a:xfrm>
            <a:off x="4102474" y="215049"/>
            <a:ext cx="4772586" cy="47133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36" name="Shape 336"/>
        <p:cNvGrpSpPr/>
        <p:nvPr/>
      </p:nvGrpSpPr>
      <p:grpSpPr>
        <a:xfrm>
          <a:off x="0" y="0"/>
          <a:ext cx="0" cy="0"/>
          <a:chOff x="0" y="0"/>
          <a:chExt cx="0" cy="0"/>
        </a:xfrm>
      </p:grpSpPr>
      <p:pic>
        <p:nvPicPr>
          <p:cNvPr id="337" name="Google Shape;337;p40"/>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38" name="Google Shape;338;p40"/>
          <p:cNvPicPr preferRelativeResize="0"/>
          <p:nvPr/>
        </p:nvPicPr>
        <p:blipFill>
          <a:blip r:embed="rId4">
            <a:alphaModFix/>
          </a:blip>
          <a:stretch>
            <a:fillRect/>
          </a:stretch>
        </p:blipFill>
        <p:spPr>
          <a:xfrm>
            <a:off x="161250" y="986475"/>
            <a:ext cx="4095626" cy="3526701"/>
          </a:xfrm>
          <a:prstGeom prst="rect">
            <a:avLst/>
          </a:prstGeom>
          <a:noFill/>
          <a:ln>
            <a:noFill/>
          </a:ln>
        </p:spPr>
      </p:pic>
      <p:pic>
        <p:nvPicPr>
          <p:cNvPr id="339" name="Google Shape;339;p40"/>
          <p:cNvPicPr preferRelativeResize="0"/>
          <p:nvPr/>
        </p:nvPicPr>
        <p:blipFill>
          <a:blip r:embed="rId5">
            <a:alphaModFix/>
          </a:blip>
          <a:stretch>
            <a:fillRect/>
          </a:stretch>
        </p:blipFill>
        <p:spPr>
          <a:xfrm>
            <a:off x="4478659" y="986474"/>
            <a:ext cx="4505650" cy="2753826"/>
          </a:xfrm>
          <a:prstGeom prst="rect">
            <a:avLst/>
          </a:prstGeom>
          <a:noFill/>
          <a:ln>
            <a:noFill/>
          </a:ln>
        </p:spPr>
      </p:pic>
      <p:sp>
        <p:nvSpPr>
          <p:cNvPr id="340" name="Google Shape;340;p40"/>
          <p:cNvSpPr txBox="1"/>
          <p:nvPr/>
        </p:nvSpPr>
        <p:spPr>
          <a:xfrm>
            <a:off x="1145875" y="229900"/>
            <a:ext cx="6458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741B47"/>
                </a:solidFill>
                <a:latin typeface="Passion One"/>
                <a:ea typeface="Passion One"/>
                <a:cs typeface="Passion One"/>
                <a:sym typeface="Passion One"/>
              </a:rPr>
              <a:t>The Story of SiSi (Yang Song)</a:t>
            </a:r>
            <a:endParaRPr sz="3000">
              <a:solidFill>
                <a:srgbClr val="741B47"/>
              </a:solidFill>
              <a:latin typeface="Abel"/>
              <a:ea typeface="Abel"/>
              <a:cs typeface="Abel"/>
              <a:sym typeface="Abel"/>
            </a:endParaRPr>
          </a:p>
        </p:txBody>
      </p:sp>
      <p:sp>
        <p:nvSpPr>
          <p:cNvPr id="341" name="Google Shape;341;p40"/>
          <p:cNvSpPr txBox="1"/>
          <p:nvPr>
            <p:ph type="title"/>
          </p:nvPr>
        </p:nvSpPr>
        <p:spPr>
          <a:xfrm>
            <a:off x="4478650" y="3740300"/>
            <a:ext cx="4320900" cy="132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A64D79"/>
                </a:solidFill>
                <a:latin typeface="Abel"/>
                <a:ea typeface="Abel"/>
                <a:cs typeface="Abel"/>
                <a:sym typeface="Abel"/>
              </a:rPr>
              <a:t>This is the story of SiSi, who was the owner of the massage parlor in New York City in Flushing, Queens, who supposedly jumped to her death, through a sting operation, but family members feel that she was purposely murdered by NYPD. </a:t>
            </a:r>
            <a:endParaRPr b="1" sz="1300">
              <a:solidFill>
                <a:srgbClr val="000000"/>
              </a:solidFill>
              <a:latin typeface="Abel"/>
              <a:ea typeface="Abel"/>
              <a:cs typeface="Abel"/>
              <a:sym typeface="A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45" name="Shape 345"/>
        <p:cNvGrpSpPr/>
        <p:nvPr/>
      </p:nvGrpSpPr>
      <p:grpSpPr>
        <a:xfrm>
          <a:off x="0" y="0"/>
          <a:ext cx="0" cy="0"/>
          <a:chOff x="0" y="0"/>
          <a:chExt cx="0" cy="0"/>
        </a:xfrm>
      </p:grpSpPr>
      <p:sp>
        <p:nvSpPr>
          <p:cNvPr id="346" name="Google Shape;346;p41"/>
          <p:cNvSpPr/>
          <p:nvPr/>
        </p:nvSpPr>
        <p:spPr>
          <a:xfrm>
            <a:off x="1924850" y="860275"/>
            <a:ext cx="5408100" cy="7005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1"/>
          <p:cNvSpPr txBox="1"/>
          <p:nvPr>
            <p:ph type="ctrTitle"/>
          </p:nvPr>
        </p:nvSpPr>
        <p:spPr>
          <a:xfrm>
            <a:off x="386000" y="1209681"/>
            <a:ext cx="8485800" cy="179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900">
                <a:solidFill>
                  <a:srgbClr val="EAD1DC"/>
                </a:solidFill>
              </a:rPr>
              <a:t>Solution: Decriminalize Sex Work</a:t>
            </a:r>
            <a:endParaRPr b="1" sz="2900">
              <a:solidFill>
                <a:srgbClr val="EAD1DC"/>
              </a:solidFill>
            </a:endParaRPr>
          </a:p>
          <a:p>
            <a:pPr indent="0" lvl="0" marL="0" rtl="0" algn="ctr">
              <a:spcBef>
                <a:spcPts val="0"/>
              </a:spcBef>
              <a:spcAft>
                <a:spcPts val="0"/>
              </a:spcAft>
              <a:buNone/>
            </a:pPr>
            <a:r>
              <a:t/>
            </a:r>
            <a:endParaRPr>
              <a:solidFill>
                <a:schemeClr val="dk2"/>
              </a:solidFill>
              <a:latin typeface="Abel"/>
              <a:ea typeface="Abel"/>
              <a:cs typeface="Abel"/>
              <a:sym typeface="Abel"/>
            </a:endParaRPr>
          </a:p>
          <a:p>
            <a:pPr indent="0" lvl="0" marL="0" rtl="0" algn="ctr">
              <a:spcBef>
                <a:spcPts val="0"/>
              </a:spcBef>
              <a:spcAft>
                <a:spcPts val="0"/>
              </a:spcAft>
              <a:buNone/>
            </a:pPr>
            <a:r>
              <a:rPr lang="en" sz="2400">
                <a:latin typeface="Abel"/>
                <a:ea typeface="Abel"/>
                <a:cs typeface="Abel"/>
                <a:sym typeface="Abel"/>
              </a:rPr>
              <a:t>We encourage you to call on Congress to repeal laws like SESTA/FOSTA which have pushed sex workers and trafficking victims into more dangerous and exploitative situations. </a:t>
            </a:r>
            <a:endParaRPr sz="2400">
              <a:latin typeface="Abel"/>
              <a:ea typeface="Abel"/>
              <a:cs typeface="Abel"/>
              <a:sym typeface="Abel"/>
            </a:endParaRPr>
          </a:p>
        </p:txBody>
      </p:sp>
      <p:grpSp>
        <p:nvGrpSpPr>
          <p:cNvPr id="348" name="Google Shape;348;p41"/>
          <p:cNvGrpSpPr/>
          <p:nvPr/>
        </p:nvGrpSpPr>
        <p:grpSpPr>
          <a:xfrm>
            <a:off x="4740767" y="3287592"/>
            <a:ext cx="934063" cy="1892433"/>
            <a:chOff x="4311092" y="3250392"/>
            <a:chExt cx="934063" cy="1892433"/>
          </a:xfrm>
        </p:grpSpPr>
        <p:sp>
          <p:nvSpPr>
            <p:cNvPr id="349" name="Google Shape;349;p41"/>
            <p:cNvSpPr/>
            <p:nvPr/>
          </p:nvSpPr>
          <p:spPr>
            <a:xfrm>
              <a:off x="4311092" y="3250392"/>
              <a:ext cx="934063" cy="1892433"/>
            </a:xfrm>
            <a:custGeom>
              <a:rect b="b" l="l" r="r" t="t"/>
              <a:pathLst>
                <a:path extrusionOk="0" h="59245" w="29242">
                  <a:moveTo>
                    <a:pt x="14638" y="0"/>
                  </a:moveTo>
                  <a:cubicBezTo>
                    <a:pt x="14592" y="0"/>
                    <a:pt x="14545" y="1"/>
                    <a:pt x="14500" y="3"/>
                  </a:cubicBezTo>
                  <a:cubicBezTo>
                    <a:pt x="12372" y="64"/>
                    <a:pt x="11278" y="2222"/>
                    <a:pt x="11278" y="2222"/>
                  </a:cubicBezTo>
                  <a:cubicBezTo>
                    <a:pt x="11278" y="2222"/>
                    <a:pt x="10710" y="2049"/>
                    <a:pt x="9851" y="2049"/>
                  </a:cubicBezTo>
                  <a:cubicBezTo>
                    <a:pt x="9183" y="2049"/>
                    <a:pt x="8339" y="2154"/>
                    <a:pt x="7448" y="2526"/>
                  </a:cubicBezTo>
                  <a:cubicBezTo>
                    <a:pt x="5381" y="3407"/>
                    <a:pt x="5654" y="5262"/>
                    <a:pt x="5654" y="5262"/>
                  </a:cubicBezTo>
                  <a:cubicBezTo>
                    <a:pt x="5227" y="5118"/>
                    <a:pt x="4825" y="5054"/>
                    <a:pt x="4446" y="5054"/>
                  </a:cubicBezTo>
                  <a:cubicBezTo>
                    <a:pt x="1784" y="5054"/>
                    <a:pt x="343" y="8213"/>
                    <a:pt x="183" y="8879"/>
                  </a:cubicBezTo>
                  <a:cubicBezTo>
                    <a:pt x="1" y="9669"/>
                    <a:pt x="457" y="17845"/>
                    <a:pt x="700" y="19943"/>
                  </a:cubicBezTo>
                  <a:cubicBezTo>
                    <a:pt x="973" y="22040"/>
                    <a:pt x="4651" y="29426"/>
                    <a:pt x="4651" y="29426"/>
                  </a:cubicBezTo>
                  <a:lnTo>
                    <a:pt x="3405" y="59244"/>
                  </a:lnTo>
                  <a:lnTo>
                    <a:pt x="14500" y="59244"/>
                  </a:lnTo>
                  <a:lnTo>
                    <a:pt x="14500" y="59183"/>
                  </a:lnTo>
                  <a:lnTo>
                    <a:pt x="25928" y="59183"/>
                  </a:lnTo>
                  <a:lnTo>
                    <a:pt x="20214" y="29578"/>
                  </a:lnTo>
                  <a:cubicBezTo>
                    <a:pt x="20214" y="29578"/>
                    <a:pt x="28269" y="17268"/>
                    <a:pt x="28755" y="15535"/>
                  </a:cubicBezTo>
                  <a:cubicBezTo>
                    <a:pt x="29241" y="13803"/>
                    <a:pt x="26202" y="4775"/>
                    <a:pt x="26202" y="4775"/>
                  </a:cubicBezTo>
                  <a:cubicBezTo>
                    <a:pt x="26202" y="3529"/>
                    <a:pt x="24257" y="1644"/>
                    <a:pt x="22220" y="976"/>
                  </a:cubicBezTo>
                  <a:cubicBezTo>
                    <a:pt x="21879" y="872"/>
                    <a:pt x="21569" y="828"/>
                    <a:pt x="21289" y="828"/>
                  </a:cubicBezTo>
                  <a:cubicBezTo>
                    <a:pt x="19850" y="828"/>
                    <a:pt x="19211" y="1979"/>
                    <a:pt x="19211" y="1979"/>
                  </a:cubicBezTo>
                  <a:cubicBezTo>
                    <a:pt x="19211" y="1979"/>
                    <a:pt x="16738" y="0"/>
                    <a:pt x="146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1"/>
            <p:cNvSpPr/>
            <p:nvPr/>
          </p:nvSpPr>
          <p:spPr>
            <a:xfrm>
              <a:off x="4575184" y="3367936"/>
              <a:ext cx="568992" cy="598123"/>
            </a:xfrm>
            <a:custGeom>
              <a:rect b="b" l="l" r="r" t="t"/>
              <a:pathLst>
                <a:path extrusionOk="0" h="18725" w="17813">
                  <a:moveTo>
                    <a:pt x="12219" y="1"/>
                  </a:moveTo>
                  <a:cubicBezTo>
                    <a:pt x="10388" y="1"/>
                    <a:pt x="8557" y="305"/>
                    <a:pt x="6809" y="913"/>
                  </a:cubicBezTo>
                  <a:cubicBezTo>
                    <a:pt x="6323" y="1095"/>
                    <a:pt x="5715" y="1369"/>
                    <a:pt x="5502" y="1946"/>
                  </a:cubicBezTo>
                  <a:cubicBezTo>
                    <a:pt x="5289" y="2554"/>
                    <a:pt x="5624" y="3223"/>
                    <a:pt x="6414" y="3892"/>
                  </a:cubicBezTo>
                  <a:cubicBezTo>
                    <a:pt x="7903" y="5047"/>
                    <a:pt x="9697" y="5958"/>
                    <a:pt x="11520" y="6475"/>
                  </a:cubicBezTo>
                  <a:lnTo>
                    <a:pt x="11399" y="8664"/>
                  </a:lnTo>
                  <a:cubicBezTo>
                    <a:pt x="8785" y="8937"/>
                    <a:pt x="6262" y="10001"/>
                    <a:pt x="4256" y="11703"/>
                  </a:cubicBezTo>
                  <a:cubicBezTo>
                    <a:pt x="2219" y="13466"/>
                    <a:pt x="700" y="15837"/>
                    <a:pt x="31" y="18481"/>
                  </a:cubicBezTo>
                  <a:cubicBezTo>
                    <a:pt x="0" y="18573"/>
                    <a:pt x="92" y="18694"/>
                    <a:pt x="183" y="18725"/>
                  </a:cubicBezTo>
                  <a:lnTo>
                    <a:pt x="244" y="18725"/>
                  </a:lnTo>
                  <a:cubicBezTo>
                    <a:pt x="335" y="18725"/>
                    <a:pt x="426" y="18664"/>
                    <a:pt x="456" y="18573"/>
                  </a:cubicBezTo>
                  <a:cubicBezTo>
                    <a:pt x="1095" y="16050"/>
                    <a:pt x="2554" y="13709"/>
                    <a:pt x="4529" y="12038"/>
                  </a:cubicBezTo>
                  <a:cubicBezTo>
                    <a:pt x="6505" y="10335"/>
                    <a:pt x="9058" y="9302"/>
                    <a:pt x="11642" y="9089"/>
                  </a:cubicBezTo>
                  <a:cubicBezTo>
                    <a:pt x="11733" y="9089"/>
                    <a:pt x="11855" y="8968"/>
                    <a:pt x="11855" y="8846"/>
                  </a:cubicBezTo>
                  <a:lnTo>
                    <a:pt x="11976" y="6262"/>
                  </a:lnTo>
                  <a:cubicBezTo>
                    <a:pt x="11976" y="6171"/>
                    <a:pt x="11885" y="6080"/>
                    <a:pt x="11794" y="6050"/>
                  </a:cubicBezTo>
                  <a:cubicBezTo>
                    <a:pt x="9970" y="5563"/>
                    <a:pt x="8177" y="4682"/>
                    <a:pt x="6687" y="3496"/>
                  </a:cubicBezTo>
                  <a:cubicBezTo>
                    <a:pt x="6353" y="3192"/>
                    <a:pt x="5745" y="2615"/>
                    <a:pt x="5928" y="2098"/>
                  </a:cubicBezTo>
                  <a:cubicBezTo>
                    <a:pt x="6049" y="1703"/>
                    <a:pt x="6505" y="1521"/>
                    <a:pt x="6931" y="1369"/>
                  </a:cubicBezTo>
                  <a:cubicBezTo>
                    <a:pt x="8655" y="799"/>
                    <a:pt x="10466" y="502"/>
                    <a:pt x="12275" y="502"/>
                  </a:cubicBezTo>
                  <a:cubicBezTo>
                    <a:pt x="14037" y="502"/>
                    <a:pt x="15798" y="784"/>
                    <a:pt x="17478" y="1369"/>
                  </a:cubicBezTo>
                  <a:cubicBezTo>
                    <a:pt x="17499" y="1374"/>
                    <a:pt x="17521" y="1376"/>
                    <a:pt x="17542" y="1376"/>
                  </a:cubicBezTo>
                  <a:cubicBezTo>
                    <a:pt x="17648" y="1376"/>
                    <a:pt x="17757" y="1317"/>
                    <a:pt x="17782" y="1217"/>
                  </a:cubicBezTo>
                  <a:cubicBezTo>
                    <a:pt x="17812" y="1095"/>
                    <a:pt x="17752" y="943"/>
                    <a:pt x="17630" y="913"/>
                  </a:cubicBezTo>
                  <a:cubicBezTo>
                    <a:pt x="15882" y="305"/>
                    <a:pt x="14051" y="1"/>
                    <a:pt x="122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1"/>
            <p:cNvSpPr/>
            <p:nvPr/>
          </p:nvSpPr>
          <p:spPr>
            <a:xfrm>
              <a:off x="4381970" y="3661380"/>
              <a:ext cx="269946" cy="159042"/>
            </a:xfrm>
            <a:custGeom>
              <a:rect b="b" l="l" r="r" t="t"/>
              <a:pathLst>
                <a:path extrusionOk="0" h="4979" w="8451">
                  <a:moveTo>
                    <a:pt x="294" y="1"/>
                  </a:moveTo>
                  <a:cubicBezTo>
                    <a:pt x="265" y="1"/>
                    <a:pt x="237" y="8"/>
                    <a:pt x="213" y="24"/>
                  </a:cubicBezTo>
                  <a:cubicBezTo>
                    <a:pt x="61" y="54"/>
                    <a:pt x="1" y="206"/>
                    <a:pt x="61" y="328"/>
                  </a:cubicBezTo>
                  <a:cubicBezTo>
                    <a:pt x="365" y="1118"/>
                    <a:pt x="730" y="2060"/>
                    <a:pt x="1338" y="2911"/>
                  </a:cubicBezTo>
                  <a:cubicBezTo>
                    <a:pt x="1976" y="3823"/>
                    <a:pt x="2797" y="4431"/>
                    <a:pt x="3618" y="4766"/>
                  </a:cubicBezTo>
                  <a:cubicBezTo>
                    <a:pt x="4043" y="4917"/>
                    <a:pt x="4499" y="4978"/>
                    <a:pt x="4955" y="4978"/>
                  </a:cubicBezTo>
                  <a:cubicBezTo>
                    <a:pt x="6293" y="4978"/>
                    <a:pt x="7600" y="4310"/>
                    <a:pt x="8359" y="3155"/>
                  </a:cubicBezTo>
                  <a:cubicBezTo>
                    <a:pt x="8451" y="3094"/>
                    <a:pt x="8420" y="2942"/>
                    <a:pt x="8299" y="2851"/>
                  </a:cubicBezTo>
                  <a:cubicBezTo>
                    <a:pt x="8268" y="2830"/>
                    <a:pt x="8231" y="2820"/>
                    <a:pt x="8193" y="2820"/>
                  </a:cubicBezTo>
                  <a:cubicBezTo>
                    <a:pt x="8116" y="2820"/>
                    <a:pt x="8035" y="2861"/>
                    <a:pt x="7995" y="2942"/>
                  </a:cubicBezTo>
                  <a:cubicBezTo>
                    <a:pt x="7339" y="3937"/>
                    <a:pt x="6145" y="4528"/>
                    <a:pt x="4964" y="4528"/>
                  </a:cubicBezTo>
                  <a:cubicBezTo>
                    <a:pt x="4557" y="4528"/>
                    <a:pt x="4151" y="4458"/>
                    <a:pt x="3770" y="4310"/>
                  </a:cubicBezTo>
                  <a:cubicBezTo>
                    <a:pt x="3010" y="4036"/>
                    <a:pt x="2280" y="3428"/>
                    <a:pt x="1733" y="2638"/>
                  </a:cubicBezTo>
                  <a:cubicBezTo>
                    <a:pt x="1186" y="1848"/>
                    <a:pt x="821" y="966"/>
                    <a:pt x="517" y="176"/>
                  </a:cubicBezTo>
                  <a:cubicBezTo>
                    <a:pt x="472" y="63"/>
                    <a:pt x="377" y="1"/>
                    <a:pt x="2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1"/>
            <p:cNvSpPr/>
            <p:nvPr/>
          </p:nvSpPr>
          <p:spPr>
            <a:xfrm>
              <a:off x="4504306" y="3438206"/>
              <a:ext cx="175780" cy="356957"/>
            </a:xfrm>
            <a:custGeom>
              <a:rect b="b" l="l" r="r" t="t"/>
              <a:pathLst>
                <a:path extrusionOk="0" h="11175" w="5503">
                  <a:moveTo>
                    <a:pt x="293" y="0"/>
                  </a:moveTo>
                  <a:cubicBezTo>
                    <a:pt x="267" y="0"/>
                    <a:pt x="240" y="6"/>
                    <a:pt x="213" y="20"/>
                  </a:cubicBezTo>
                  <a:cubicBezTo>
                    <a:pt x="92" y="50"/>
                    <a:pt x="1" y="202"/>
                    <a:pt x="61" y="324"/>
                  </a:cubicBezTo>
                  <a:cubicBezTo>
                    <a:pt x="882" y="3090"/>
                    <a:pt x="1915" y="5825"/>
                    <a:pt x="3101" y="8439"/>
                  </a:cubicBezTo>
                  <a:cubicBezTo>
                    <a:pt x="3557" y="9503"/>
                    <a:pt x="4074" y="10567"/>
                    <a:pt x="5107" y="11145"/>
                  </a:cubicBezTo>
                  <a:cubicBezTo>
                    <a:pt x="5137" y="11175"/>
                    <a:pt x="5198" y="11175"/>
                    <a:pt x="5229" y="11175"/>
                  </a:cubicBezTo>
                  <a:cubicBezTo>
                    <a:pt x="5289" y="11175"/>
                    <a:pt x="5381" y="11114"/>
                    <a:pt x="5411" y="10993"/>
                  </a:cubicBezTo>
                  <a:cubicBezTo>
                    <a:pt x="5502" y="10871"/>
                    <a:pt x="5441" y="10749"/>
                    <a:pt x="5350" y="10689"/>
                  </a:cubicBezTo>
                  <a:cubicBezTo>
                    <a:pt x="4469" y="10202"/>
                    <a:pt x="3922" y="9199"/>
                    <a:pt x="3526" y="8227"/>
                  </a:cubicBezTo>
                  <a:cubicBezTo>
                    <a:pt x="2371" y="5643"/>
                    <a:pt x="1338" y="2907"/>
                    <a:pt x="517" y="172"/>
                  </a:cubicBezTo>
                  <a:cubicBezTo>
                    <a:pt x="470" y="77"/>
                    <a:pt x="385"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1"/>
            <p:cNvSpPr/>
            <p:nvPr/>
          </p:nvSpPr>
          <p:spPr>
            <a:xfrm>
              <a:off x="4678100" y="3326380"/>
              <a:ext cx="128185" cy="370757"/>
            </a:xfrm>
            <a:custGeom>
              <a:rect b="b" l="l" r="r" t="t"/>
              <a:pathLst>
                <a:path extrusionOk="0" h="11607" w="4013">
                  <a:moveTo>
                    <a:pt x="258" y="1"/>
                  </a:moveTo>
                  <a:cubicBezTo>
                    <a:pt x="223" y="1"/>
                    <a:pt x="186" y="8"/>
                    <a:pt x="152" y="25"/>
                  </a:cubicBezTo>
                  <a:cubicBezTo>
                    <a:pt x="61" y="56"/>
                    <a:pt x="0" y="208"/>
                    <a:pt x="61" y="329"/>
                  </a:cubicBezTo>
                  <a:cubicBezTo>
                    <a:pt x="1581" y="3886"/>
                    <a:pt x="2706" y="7624"/>
                    <a:pt x="3496" y="11424"/>
                  </a:cubicBezTo>
                  <a:cubicBezTo>
                    <a:pt x="3557" y="11515"/>
                    <a:pt x="3617" y="11606"/>
                    <a:pt x="3739" y="11606"/>
                  </a:cubicBezTo>
                  <a:cubicBezTo>
                    <a:pt x="3739" y="11606"/>
                    <a:pt x="3769" y="11606"/>
                    <a:pt x="3769" y="11576"/>
                  </a:cubicBezTo>
                  <a:cubicBezTo>
                    <a:pt x="3921" y="11515"/>
                    <a:pt x="4013" y="11424"/>
                    <a:pt x="3952" y="11302"/>
                  </a:cubicBezTo>
                  <a:cubicBezTo>
                    <a:pt x="3162" y="7472"/>
                    <a:pt x="1976" y="3734"/>
                    <a:pt x="456" y="117"/>
                  </a:cubicBezTo>
                  <a:cubicBezTo>
                    <a:pt x="434" y="51"/>
                    <a:pt x="349" y="1"/>
                    <a:pt x="2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1"/>
            <p:cNvSpPr/>
            <p:nvPr/>
          </p:nvSpPr>
          <p:spPr>
            <a:xfrm>
              <a:off x="4781974" y="3556069"/>
              <a:ext cx="156359" cy="116782"/>
            </a:xfrm>
            <a:custGeom>
              <a:rect b="b" l="l" r="r" t="t"/>
              <a:pathLst>
                <a:path extrusionOk="0" h="3656" w="4895">
                  <a:moveTo>
                    <a:pt x="4458" y="0"/>
                  </a:moveTo>
                  <a:cubicBezTo>
                    <a:pt x="4440" y="0"/>
                    <a:pt x="4423" y="3"/>
                    <a:pt x="4408" y="8"/>
                  </a:cubicBezTo>
                  <a:cubicBezTo>
                    <a:pt x="4256" y="8"/>
                    <a:pt x="4165" y="160"/>
                    <a:pt x="4195" y="281"/>
                  </a:cubicBezTo>
                  <a:cubicBezTo>
                    <a:pt x="4408" y="1224"/>
                    <a:pt x="3983" y="2287"/>
                    <a:pt x="3131" y="2804"/>
                  </a:cubicBezTo>
                  <a:cubicBezTo>
                    <a:pt x="2738" y="3067"/>
                    <a:pt x="2267" y="3196"/>
                    <a:pt x="1797" y="3196"/>
                  </a:cubicBezTo>
                  <a:cubicBezTo>
                    <a:pt x="1286" y="3196"/>
                    <a:pt x="777" y="3044"/>
                    <a:pt x="365" y="2743"/>
                  </a:cubicBezTo>
                  <a:cubicBezTo>
                    <a:pt x="337" y="2701"/>
                    <a:pt x="289" y="2678"/>
                    <a:pt x="237" y="2678"/>
                  </a:cubicBezTo>
                  <a:cubicBezTo>
                    <a:pt x="177" y="2678"/>
                    <a:pt x="110" y="2709"/>
                    <a:pt x="61" y="2774"/>
                  </a:cubicBezTo>
                  <a:cubicBezTo>
                    <a:pt x="1" y="2895"/>
                    <a:pt x="1" y="3047"/>
                    <a:pt x="92" y="3108"/>
                  </a:cubicBezTo>
                  <a:cubicBezTo>
                    <a:pt x="609" y="3473"/>
                    <a:pt x="1217" y="3655"/>
                    <a:pt x="1824" y="3655"/>
                  </a:cubicBezTo>
                  <a:cubicBezTo>
                    <a:pt x="2372" y="3655"/>
                    <a:pt x="2919" y="3503"/>
                    <a:pt x="3375" y="3230"/>
                  </a:cubicBezTo>
                  <a:cubicBezTo>
                    <a:pt x="4347" y="2591"/>
                    <a:pt x="4894" y="1345"/>
                    <a:pt x="4651" y="190"/>
                  </a:cubicBezTo>
                  <a:cubicBezTo>
                    <a:pt x="4651" y="63"/>
                    <a:pt x="4546" y="0"/>
                    <a:pt x="44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1"/>
            <p:cNvSpPr/>
            <p:nvPr/>
          </p:nvSpPr>
          <p:spPr>
            <a:xfrm>
              <a:off x="4914020" y="3312613"/>
              <a:ext cx="23350" cy="68006"/>
            </a:xfrm>
            <a:custGeom>
              <a:rect b="b" l="l" r="r" t="t"/>
              <a:pathLst>
                <a:path extrusionOk="0" h="2129" w="731">
                  <a:moveTo>
                    <a:pt x="183" y="0"/>
                  </a:moveTo>
                  <a:cubicBezTo>
                    <a:pt x="61" y="31"/>
                    <a:pt x="1" y="152"/>
                    <a:pt x="1" y="244"/>
                  </a:cubicBezTo>
                  <a:lnTo>
                    <a:pt x="213" y="1915"/>
                  </a:lnTo>
                  <a:cubicBezTo>
                    <a:pt x="213" y="2037"/>
                    <a:pt x="335" y="2128"/>
                    <a:pt x="456" y="2128"/>
                  </a:cubicBezTo>
                  <a:cubicBezTo>
                    <a:pt x="639" y="2067"/>
                    <a:pt x="730" y="1976"/>
                    <a:pt x="669" y="1855"/>
                  </a:cubicBezTo>
                  <a:lnTo>
                    <a:pt x="456" y="183"/>
                  </a:lnTo>
                  <a:cubicBezTo>
                    <a:pt x="426" y="61"/>
                    <a:pt x="304" y="0"/>
                    <a:pt x="1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 name="Google Shape;356;p41"/>
          <p:cNvGrpSpPr/>
          <p:nvPr/>
        </p:nvGrpSpPr>
        <p:grpSpPr>
          <a:xfrm>
            <a:off x="1712418" y="2994643"/>
            <a:ext cx="1076172" cy="2149090"/>
            <a:chOff x="2398213" y="3146898"/>
            <a:chExt cx="934015" cy="1995812"/>
          </a:xfrm>
        </p:grpSpPr>
        <p:sp>
          <p:nvSpPr>
            <p:cNvPr id="357" name="Google Shape;357;p41"/>
            <p:cNvSpPr/>
            <p:nvPr/>
          </p:nvSpPr>
          <p:spPr>
            <a:xfrm flipH="1">
              <a:off x="2398213" y="3146898"/>
              <a:ext cx="934015" cy="1995812"/>
            </a:xfrm>
            <a:custGeom>
              <a:rect b="b" l="l" r="r" t="t"/>
              <a:pathLst>
                <a:path extrusionOk="0" h="63912" w="29910">
                  <a:moveTo>
                    <a:pt x="22301" y="0"/>
                  </a:moveTo>
                  <a:cubicBezTo>
                    <a:pt x="21092" y="0"/>
                    <a:pt x="19514" y="627"/>
                    <a:pt x="19514" y="627"/>
                  </a:cubicBezTo>
                  <a:cubicBezTo>
                    <a:pt x="19514" y="627"/>
                    <a:pt x="16201" y="840"/>
                    <a:pt x="9757" y="4245"/>
                  </a:cubicBezTo>
                  <a:cubicBezTo>
                    <a:pt x="9757" y="4245"/>
                    <a:pt x="7599" y="5400"/>
                    <a:pt x="7508" y="6707"/>
                  </a:cubicBezTo>
                  <a:cubicBezTo>
                    <a:pt x="7508" y="6707"/>
                    <a:pt x="4529" y="8956"/>
                    <a:pt x="4712" y="10749"/>
                  </a:cubicBezTo>
                  <a:cubicBezTo>
                    <a:pt x="4894" y="12543"/>
                    <a:pt x="5380" y="28713"/>
                    <a:pt x="5380" y="28713"/>
                  </a:cubicBezTo>
                  <a:lnTo>
                    <a:pt x="0" y="63911"/>
                  </a:lnTo>
                  <a:lnTo>
                    <a:pt x="18998" y="63911"/>
                  </a:lnTo>
                  <a:lnTo>
                    <a:pt x="17782" y="29625"/>
                  </a:lnTo>
                  <a:cubicBezTo>
                    <a:pt x="17782" y="29625"/>
                    <a:pt x="29423" y="12269"/>
                    <a:pt x="29666" y="10111"/>
                  </a:cubicBezTo>
                  <a:cubicBezTo>
                    <a:pt x="29910" y="7922"/>
                    <a:pt x="24803" y="5916"/>
                    <a:pt x="24803" y="5916"/>
                  </a:cubicBezTo>
                  <a:cubicBezTo>
                    <a:pt x="24803" y="5916"/>
                    <a:pt x="24165" y="506"/>
                    <a:pt x="23040" y="111"/>
                  </a:cubicBezTo>
                  <a:cubicBezTo>
                    <a:pt x="22827" y="32"/>
                    <a:pt x="22573" y="0"/>
                    <a:pt x="223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1"/>
            <p:cNvSpPr/>
            <p:nvPr/>
          </p:nvSpPr>
          <p:spPr>
            <a:xfrm flipH="1">
              <a:off x="2660172" y="3352378"/>
              <a:ext cx="364519" cy="373200"/>
            </a:xfrm>
            <a:custGeom>
              <a:rect b="b" l="l" r="r" t="t"/>
              <a:pathLst>
                <a:path extrusionOk="0" h="11951" w="11673">
                  <a:moveTo>
                    <a:pt x="265" y="0"/>
                  </a:moveTo>
                  <a:cubicBezTo>
                    <a:pt x="152" y="0"/>
                    <a:pt x="31" y="109"/>
                    <a:pt x="31" y="218"/>
                  </a:cubicBezTo>
                  <a:cubicBezTo>
                    <a:pt x="0" y="370"/>
                    <a:pt x="122" y="491"/>
                    <a:pt x="213" y="491"/>
                  </a:cubicBezTo>
                  <a:lnTo>
                    <a:pt x="8694" y="1586"/>
                  </a:lnTo>
                  <a:cubicBezTo>
                    <a:pt x="9454" y="1646"/>
                    <a:pt x="10092" y="1768"/>
                    <a:pt x="10548" y="2224"/>
                  </a:cubicBezTo>
                  <a:cubicBezTo>
                    <a:pt x="11156" y="2832"/>
                    <a:pt x="11125" y="3865"/>
                    <a:pt x="11065" y="4777"/>
                  </a:cubicBezTo>
                  <a:lnTo>
                    <a:pt x="10669" y="9184"/>
                  </a:lnTo>
                  <a:cubicBezTo>
                    <a:pt x="10609" y="9853"/>
                    <a:pt x="10517" y="10461"/>
                    <a:pt x="10153" y="10856"/>
                  </a:cubicBezTo>
                  <a:cubicBezTo>
                    <a:pt x="9758" y="11221"/>
                    <a:pt x="9150" y="11343"/>
                    <a:pt x="8633" y="11434"/>
                  </a:cubicBezTo>
                  <a:cubicBezTo>
                    <a:pt x="8146" y="11484"/>
                    <a:pt x="7654" y="11509"/>
                    <a:pt x="7163" y="11509"/>
                  </a:cubicBezTo>
                  <a:cubicBezTo>
                    <a:pt x="5874" y="11509"/>
                    <a:pt x="4584" y="11338"/>
                    <a:pt x="3374" y="11008"/>
                  </a:cubicBezTo>
                  <a:cubicBezTo>
                    <a:pt x="3101" y="10917"/>
                    <a:pt x="2493" y="10704"/>
                    <a:pt x="2493" y="10309"/>
                  </a:cubicBezTo>
                  <a:cubicBezTo>
                    <a:pt x="2493" y="10066"/>
                    <a:pt x="2767" y="9823"/>
                    <a:pt x="2949" y="9671"/>
                  </a:cubicBezTo>
                  <a:cubicBezTo>
                    <a:pt x="3800" y="9002"/>
                    <a:pt x="4742" y="8485"/>
                    <a:pt x="5776" y="8181"/>
                  </a:cubicBezTo>
                  <a:cubicBezTo>
                    <a:pt x="5836" y="8151"/>
                    <a:pt x="5867" y="8121"/>
                    <a:pt x="5928" y="8029"/>
                  </a:cubicBezTo>
                  <a:cubicBezTo>
                    <a:pt x="5958" y="7999"/>
                    <a:pt x="5958" y="7938"/>
                    <a:pt x="5928" y="7847"/>
                  </a:cubicBezTo>
                  <a:lnTo>
                    <a:pt x="4347" y="5263"/>
                  </a:lnTo>
                  <a:cubicBezTo>
                    <a:pt x="4329" y="5190"/>
                    <a:pt x="4266" y="5150"/>
                    <a:pt x="4199" y="5150"/>
                  </a:cubicBezTo>
                  <a:cubicBezTo>
                    <a:pt x="4155" y="5150"/>
                    <a:pt x="4109" y="5167"/>
                    <a:pt x="4074" y="5203"/>
                  </a:cubicBezTo>
                  <a:cubicBezTo>
                    <a:pt x="3952" y="5233"/>
                    <a:pt x="3891" y="5385"/>
                    <a:pt x="3982" y="5507"/>
                  </a:cubicBezTo>
                  <a:lnTo>
                    <a:pt x="5381" y="7847"/>
                  </a:lnTo>
                  <a:cubicBezTo>
                    <a:pt x="4408" y="8181"/>
                    <a:pt x="3496" y="8698"/>
                    <a:pt x="2706" y="9336"/>
                  </a:cubicBezTo>
                  <a:cubicBezTo>
                    <a:pt x="2432" y="9549"/>
                    <a:pt x="2067" y="9914"/>
                    <a:pt x="2067" y="10370"/>
                  </a:cubicBezTo>
                  <a:cubicBezTo>
                    <a:pt x="2128" y="10856"/>
                    <a:pt x="2554" y="11221"/>
                    <a:pt x="3314" y="11464"/>
                  </a:cubicBezTo>
                  <a:cubicBezTo>
                    <a:pt x="4529" y="11768"/>
                    <a:pt x="5806" y="11950"/>
                    <a:pt x="7113" y="11950"/>
                  </a:cubicBezTo>
                  <a:cubicBezTo>
                    <a:pt x="7660" y="11950"/>
                    <a:pt x="8207" y="11920"/>
                    <a:pt x="8663" y="11920"/>
                  </a:cubicBezTo>
                  <a:cubicBezTo>
                    <a:pt x="9302" y="11829"/>
                    <a:pt x="10031" y="11677"/>
                    <a:pt x="10487" y="11191"/>
                  </a:cubicBezTo>
                  <a:cubicBezTo>
                    <a:pt x="10973" y="10704"/>
                    <a:pt x="11034" y="9975"/>
                    <a:pt x="11125" y="9245"/>
                  </a:cubicBezTo>
                  <a:lnTo>
                    <a:pt x="11490" y="4838"/>
                  </a:lnTo>
                  <a:cubicBezTo>
                    <a:pt x="11612" y="3804"/>
                    <a:pt x="11672" y="2680"/>
                    <a:pt x="10913" y="1920"/>
                  </a:cubicBezTo>
                  <a:cubicBezTo>
                    <a:pt x="10335" y="1312"/>
                    <a:pt x="9423" y="1190"/>
                    <a:pt x="8785" y="1130"/>
                  </a:cubicBezTo>
                  <a:lnTo>
                    <a:pt x="304" y="5"/>
                  </a:lnTo>
                  <a:cubicBezTo>
                    <a:pt x="292" y="2"/>
                    <a:pt x="278" y="0"/>
                    <a:pt x="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1"/>
            <p:cNvSpPr/>
            <p:nvPr/>
          </p:nvSpPr>
          <p:spPr>
            <a:xfrm flipH="1">
              <a:off x="2614609" y="3288392"/>
              <a:ext cx="303781" cy="63204"/>
            </a:xfrm>
            <a:custGeom>
              <a:rect b="b" l="l" r="r" t="t"/>
              <a:pathLst>
                <a:path extrusionOk="0" h="2024" w="9728">
                  <a:moveTo>
                    <a:pt x="3172" y="1"/>
                  </a:moveTo>
                  <a:cubicBezTo>
                    <a:pt x="2183" y="1"/>
                    <a:pt x="1198" y="106"/>
                    <a:pt x="244" y="321"/>
                  </a:cubicBezTo>
                  <a:cubicBezTo>
                    <a:pt x="92" y="321"/>
                    <a:pt x="1" y="473"/>
                    <a:pt x="62" y="595"/>
                  </a:cubicBezTo>
                  <a:cubicBezTo>
                    <a:pt x="62" y="722"/>
                    <a:pt x="167" y="785"/>
                    <a:pt x="255" y="785"/>
                  </a:cubicBezTo>
                  <a:cubicBezTo>
                    <a:pt x="273" y="785"/>
                    <a:pt x="290" y="782"/>
                    <a:pt x="305" y="777"/>
                  </a:cubicBezTo>
                  <a:cubicBezTo>
                    <a:pt x="1201" y="587"/>
                    <a:pt x="2124" y="494"/>
                    <a:pt x="3051" y="494"/>
                  </a:cubicBezTo>
                  <a:cubicBezTo>
                    <a:pt x="5236" y="494"/>
                    <a:pt x="7442" y="1011"/>
                    <a:pt x="9363" y="1993"/>
                  </a:cubicBezTo>
                  <a:cubicBezTo>
                    <a:pt x="9393" y="2024"/>
                    <a:pt x="9423" y="2024"/>
                    <a:pt x="9484" y="2024"/>
                  </a:cubicBezTo>
                  <a:cubicBezTo>
                    <a:pt x="9545" y="2024"/>
                    <a:pt x="9636" y="1993"/>
                    <a:pt x="9697" y="1872"/>
                  </a:cubicBezTo>
                  <a:cubicBezTo>
                    <a:pt x="9727" y="1750"/>
                    <a:pt x="9697" y="1659"/>
                    <a:pt x="9575" y="1568"/>
                  </a:cubicBezTo>
                  <a:cubicBezTo>
                    <a:pt x="7639" y="536"/>
                    <a:pt x="5397" y="1"/>
                    <a:pt x="3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1"/>
            <p:cNvSpPr/>
            <p:nvPr/>
          </p:nvSpPr>
          <p:spPr>
            <a:xfrm flipH="1">
              <a:off x="2551024" y="3326802"/>
              <a:ext cx="154732" cy="202292"/>
            </a:xfrm>
            <a:custGeom>
              <a:rect b="b" l="l" r="r" t="t"/>
              <a:pathLst>
                <a:path extrusionOk="0" h="6478" w="4955">
                  <a:moveTo>
                    <a:pt x="4489" y="0"/>
                  </a:moveTo>
                  <a:cubicBezTo>
                    <a:pt x="3375" y="0"/>
                    <a:pt x="2244" y="214"/>
                    <a:pt x="1247" y="642"/>
                  </a:cubicBezTo>
                  <a:cubicBezTo>
                    <a:pt x="882" y="854"/>
                    <a:pt x="396" y="1067"/>
                    <a:pt x="183" y="1553"/>
                  </a:cubicBezTo>
                  <a:cubicBezTo>
                    <a:pt x="0" y="2070"/>
                    <a:pt x="122" y="2587"/>
                    <a:pt x="608" y="3286"/>
                  </a:cubicBezTo>
                  <a:cubicBezTo>
                    <a:pt x="1611" y="4623"/>
                    <a:pt x="2888" y="5718"/>
                    <a:pt x="4408" y="6417"/>
                  </a:cubicBezTo>
                  <a:cubicBezTo>
                    <a:pt x="4438" y="6478"/>
                    <a:pt x="4499" y="6478"/>
                    <a:pt x="4529" y="6478"/>
                  </a:cubicBezTo>
                  <a:cubicBezTo>
                    <a:pt x="4651" y="6478"/>
                    <a:pt x="4712" y="6386"/>
                    <a:pt x="4742" y="6265"/>
                  </a:cubicBezTo>
                  <a:cubicBezTo>
                    <a:pt x="4803" y="6174"/>
                    <a:pt x="4742" y="6022"/>
                    <a:pt x="4651" y="5961"/>
                  </a:cubicBezTo>
                  <a:cubicBezTo>
                    <a:pt x="3222" y="5292"/>
                    <a:pt x="1976" y="4259"/>
                    <a:pt x="1034" y="2982"/>
                  </a:cubicBezTo>
                  <a:cubicBezTo>
                    <a:pt x="639" y="2435"/>
                    <a:pt x="548" y="2009"/>
                    <a:pt x="639" y="1705"/>
                  </a:cubicBezTo>
                  <a:cubicBezTo>
                    <a:pt x="760" y="1402"/>
                    <a:pt x="1155" y="1189"/>
                    <a:pt x="1459" y="1067"/>
                  </a:cubicBezTo>
                  <a:cubicBezTo>
                    <a:pt x="2400" y="668"/>
                    <a:pt x="3473" y="456"/>
                    <a:pt x="4505" y="456"/>
                  </a:cubicBezTo>
                  <a:cubicBezTo>
                    <a:pt x="4574" y="456"/>
                    <a:pt x="4643" y="457"/>
                    <a:pt x="4712" y="459"/>
                  </a:cubicBezTo>
                  <a:cubicBezTo>
                    <a:pt x="4833" y="459"/>
                    <a:pt x="4955" y="338"/>
                    <a:pt x="4955" y="246"/>
                  </a:cubicBezTo>
                  <a:cubicBezTo>
                    <a:pt x="4955" y="125"/>
                    <a:pt x="4833" y="3"/>
                    <a:pt x="4712" y="3"/>
                  </a:cubicBezTo>
                  <a:cubicBezTo>
                    <a:pt x="4638" y="1"/>
                    <a:pt x="4563" y="0"/>
                    <a:pt x="44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1"/>
            <p:cNvSpPr/>
            <p:nvPr/>
          </p:nvSpPr>
          <p:spPr>
            <a:xfrm flipH="1">
              <a:off x="2600363" y="3150989"/>
              <a:ext cx="83565" cy="193017"/>
            </a:xfrm>
            <a:custGeom>
              <a:rect b="b" l="l" r="r" t="t"/>
              <a:pathLst>
                <a:path extrusionOk="0" h="6181" w="2676">
                  <a:moveTo>
                    <a:pt x="243" y="1"/>
                  </a:moveTo>
                  <a:cubicBezTo>
                    <a:pt x="192" y="1"/>
                    <a:pt x="142" y="15"/>
                    <a:pt x="92" y="41"/>
                  </a:cubicBezTo>
                  <a:cubicBezTo>
                    <a:pt x="1" y="162"/>
                    <a:pt x="1" y="284"/>
                    <a:pt x="61" y="405"/>
                  </a:cubicBezTo>
                  <a:cubicBezTo>
                    <a:pt x="1308" y="1955"/>
                    <a:pt x="2067" y="3931"/>
                    <a:pt x="2189" y="5937"/>
                  </a:cubicBezTo>
                  <a:cubicBezTo>
                    <a:pt x="2189" y="6059"/>
                    <a:pt x="2311" y="6180"/>
                    <a:pt x="2432" y="6180"/>
                  </a:cubicBezTo>
                  <a:cubicBezTo>
                    <a:pt x="2523" y="6180"/>
                    <a:pt x="2645" y="6059"/>
                    <a:pt x="2675" y="5907"/>
                  </a:cubicBezTo>
                  <a:cubicBezTo>
                    <a:pt x="2584" y="3779"/>
                    <a:pt x="1764" y="1712"/>
                    <a:pt x="456" y="101"/>
                  </a:cubicBezTo>
                  <a:cubicBezTo>
                    <a:pt x="385" y="30"/>
                    <a:pt x="314"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 name="Google Shape;362;p41"/>
          <p:cNvGrpSpPr/>
          <p:nvPr/>
        </p:nvGrpSpPr>
        <p:grpSpPr>
          <a:xfrm>
            <a:off x="8150313" y="2981910"/>
            <a:ext cx="993690" cy="2503826"/>
            <a:chOff x="5872163" y="3151010"/>
            <a:chExt cx="993690" cy="2503826"/>
          </a:xfrm>
        </p:grpSpPr>
        <p:sp>
          <p:nvSpPr>
            <p:cNvPr id="363" name="Google Shape;363;p41"/>
            <p:cNvSpPr/>
            <p:nvPr/>
          </p:nvSpPr>
          <p:spPr>
            <a:xfrm>
              <a:off x="5872163" y="3151010"/>
              <a:ext cx="993690" cy="2503826"/>
            </a:xfrm>
            <a:custGeom>
              <a:rect b="b" l="l" r="r" t="t"/>
              <a:pathLst>
                <a:path extrusionOk="0" h="83025" w="32950">
                  <a:moveTo>
                    <a:pt x="7357" y="0"/>
                  </a:moveTo>
                  <a:cubicBezTo>
                    <a:pt x="7171" y="0"/>
                    <a:pt x="6994" y="30"/>
                    <a:pt x="6840" y="105"/>
                  </a:cubicBezTo>
                  <a:cubicBezTo>
                    <a:pt x="5988" y="439"/>
                    <a:pt x="4894" y="6518"/>
                    <a:pt x="4894" y="6518"/>
                  </a:cubicBezTo>
                  <a:cubicBezTo>
                    <a:pt x="4894" y="6518"/>
                    <a:pt x="1" y="8069"/>
                    <a:pt x="1" y="9528"/>
                  </a:cubicBezTo>
                  <a:cubicBezTo>
                    <a:pt x="1" y="10956"/>
                    <a:pt x="12037" y="33601"/>
                    <a:pt x="12037" y="33601"/>
                  </a:cubicBezTo>
                  <a:lnTo>
                    <a:pt x="8846" y="83024"/>
                  </a:lnTo>
                  <a:lnTo>
                    <a:pt x="32949" y="83024"/>
                  </a:lnTo>
                  <a:lnTo>
                    <a:pt x="25047" y="27309"/>
                  </a:lnTo>
                  <a:cubicBezTo>
                    <a:pt x="25047" y="27309"/>
                    <a:pt x="26870" y="10591"/>
                    <a:pt x="26658" y="9315"/>
                  </a:cubicBezTo>
                  <a:cubicBezTo>
                    <a:pt x="26475" y="8008"/>
                    <a:pt x="24195" y="5789"/>
                    <a:pt x="24195" y="5789"/>
                  </a:cubicBezTo>
                  <a:cubicBezTo>
                    <a:pt x="24195" y="5789"/>
                    <a:pt x="23466" y="4178"/>
                    <a:pt x="22554" y="3813"/>
                  </a:cubicBezTo>
                  <a:cubicBezTo>
                    <a:pt x="21647" y="3450"/>
                    <a:pt x="10151" y="561"/>
                    <a:pt x="9134" y="561"/>
                  </a:cubicBezTo>
                  <a:cubicBezTo>
                    <a:pt x="9129" y="561"/>
                    <a:pt x="9124" y="561"/>
                    <a:pt x="9119" y="561"/>
                  </a:cubicBezTo>
                  <a:cubicBezTo>
                    <a:pt x="9119" y="561"/>
                    <a:pt x="8158" y="0"/>
                    <a:pt x="73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1"/>
            <p:cNvSpPr/>
            <p:nvPr/>
          </p:nvSpPr>
          <p:spPr>
            <a:xfrm>
              <a:off x="6161828" y="3358586"/>
              <a:ext cx="347445" cy="403357"/>
            </a:xfrm>
            <a:custGeom>
              <a:rect b="b" l="l" r="r" t="t"/>
              <a:pathLst>
                <a:path extrusionOk="0" h="13375" w="11521">
                  <a:moveTo>
                    <a:pt x="11247" y="0"/>
                  </a:moveTo>
                  <a:lnTo>
                    <a:pt x="3587" y="1003"/>
                  </a:lnTo>
                  <a:cubicBezTo>
                    <a:pt x="2463" y="1155"/>
                    <a:pt x="1460" y="1368"/>
                    <a:pt x="760" y="2128"/>
                  </a:cubicBezTo>
                  <a:cubicBezTo>
                    <a:pt x="92" y="2918"/>
                    <a:pt x="1" y="3982"/>
                    <a:pt x="1" y="4955"/>
                  </a:cubicBezTo>
                  <a:cubicBezTo>
                    <a:pt x="1" y="6566"/>
                    <a:pt x="92" y="8207"/>
                    <a:pt x="274" y="9788"/>
                  </a:cubicBezTo>
                  <a:cubicBezTo>
                    <a:pt x="396" y="10821"/>
                    <a:pt x="608" y="11885"/>
                    <a:pt x="1368" y="12554"/>
                  </a:cubicBezTo>
                  <a:cubicBezTo>
                    <a:pt x="2007" y="13101"/>
                    <a:pt x="2888" y="13253"/>
                    <a:pt x="3739" y="13253"/>
                  </a:cubicBezTo>
                  <a:cubicBezTo>
                    <a:pt x="3922" y="13253"/>
                    <a:pt x="4104" y="13253"/>
                    <a:pt x="4347" y="13374"/>
                  </a:cubicBezTo>
                  <a:cubicBezTo>
                    <a:pt x="5563" y="13283"/>
                    <a:pt x="6779" y="13131"/>
                    <a:pt x="7934" y="12918"/>
                  </a:cubicBezTo>
                  <a:cubicBezTo>
                    <a:pt x="8603" y="12766"/>
                    <a:pt x="9393" y="12523"/>
                    <a:pt x="9666" y="11854"/>
                  </a:cubicBezTo>
                  <a:cubicBezTo>
                    <a:pt x="9818" y="11429"/>
                    <a:pt x="9727" y="10973"/>
                    <a:pt x="9423" y="10547"/>
                  </a:cubicBezTo>
                  <a:cubicBezTo>
                    <a:pt x="9150" y="10183"/>
                    <a:pt x="8785" y="9879"/>
                    <a:pt x="8359" y="9727"/>
                  </a:cubicBezTo>
                  <a:cubicBezTo>
                    <a:pt x="8086" y="9605"/>
                    <a:pt x="7782" y="9514"/>
                    <a:pt x="7539" y="9453"/>
                  </a:cubicBezTo>
                  <a:cubicBezTo>
                    <a:pt x="7113" y="9332"/>
                    <a:pt x="6718" y="9210"/>
                    <a:pt x="6384" y="9028"/>
                  </a:cubicBezTo>
                  <a:lnTo>
                    <a:pt x="8329" y="6778"/>
                  </a:lnTo>
                  <a:cubicBezTo>
                    <a:pt x="8390" y="6687"/>
                    <a:pt x="8390" y="6535"/>
                    <a:pt x="8299" y="6444"/>
                  </a:cubicBezTo>
                  <a:cubicBezTo>
                    <a:pt x="8244" y="6417"/>
                    <a:pt x="8183" y="6402"/>
                    <a:pt x="8124" y="6402"/>
                  </a:cubicBezTo>
                  <a:cubicBezTo>
                    <a:pt x="8053" y="6402"/>
                    <a:pt x="7984" y="6424"/>
                    <a:pt x="7934" y="6474"/>
                  </a:cubicBezTo>
                  <a:lnTo>
                    <a:pt x="5867" y="8906"/>
                  </a:lnTo>
                  <a:cubicBezTo>
                    <a:pt x="5806" y="8997"/>
                    <a:pt x="5806" y="9028"/>
                    <a:pt x="5806" y="9119"/>
                  </a:cubicBezTo>
                  <a:cubicBezTo>
                    <a:pt x="5806" y="9149"/>
                    <a:pt x="5837" y="9210"/>
                    <a:pt x="5897" y="9271"/>
                  </a:cubicBezTo>
                  <a:cubicBezTo>
                    <a:pt x="6353" y="9605"/>
                    <a:pt x="6870" y="9727"/>
                    <a:pt x="7356" y="9879"/>
                  </a:cubicBezTo>
                  <a:cubicBezTo>
                    <a:pt x="7630" y="9939"/>
                    <a:pt x="7903" y="9970"/>
                    <a:pt x="8177" y="10091"/>
                  </a:cubicBezTo>
                  <a:cubicBezTo>
                    <a:pt x="8511" y="10213"/>
                    <a:pt x="8846" y="10487"/>
                    <a:pt x="9058" y="10730"/>
                  </a:cubicBezTo>
                  <a:cubicBezTo>
                    <a:pt x="9180" y="10943"/>
                    <a:pt x="9332" y="11246"/>
                    <a:pt x="9180" y="11581"/>
                  </a:cubicBezTo>
                  <a:cubicBezTo>
                    <a:pt x="8998" y="12067"/>
                    <a:pt x="8359" y="12219"/>
                    <a:pt x="7812" y="12341"/>
                  </a:cubicBezTo>
                  <a:cubicBezTo>
                    <a:pt x="6657" y="12554"/>
                    <a:pt x="5441" y="12705"/>
                    <a:pt x="4256" y="12797"/>
                  </a:cubicBezTo>
                  <a:cubicBezTo>
                    <a:pt x="4089" y="12802"/>
                    <a:pt x="3919" y="12807"/>
                    <a:pt x="3747" y="12807"/>
                  </a:cubicBezTo>
                  <a:cubicBezTo>
                    <a:pt x="2979" y="12807"/>
                    <a:pt x="2188" y="12716"/>
                    <a:pt x="1642" y="12219"/>
                  </a:cubicBezTo>
                  <a:cubicBezTo>
                    <a:pt x="1004" y="11642"/>
                    <a:pt x="852" y="10669"/>
                    <a:pt x="730" y="9757"/>
                  </a:cubicBezTo>
                  <a:cubicBezTo>
                    <a:pt x="548" y="8146"/>
                    <a:pt x="456" y="6566"/>
                    <a:pt x="456" y="4955"/>
                  </a:cubicBezTo>
                  <a:cubicBezTo>
                    <a:pt x="456" y="4104"/>
                    <a:pt x="548" y="3070"/>
                    <a:pt x="1095" y="2432"/>
                  </a:cubicBezTo>
                  <a:cubicBezTo>
                    <a:pt x="1703" y="1763"/>
                    <a:pt x="2675" y="1611"/>
                    <a:pt x="3648" y="1459"/>
                  </a:cubicBezTo>
                  <a:lnTo>
                    <a:pt x="11338" y="456"/>
                  </a:lnTo>
                  <a:cubicBezTo>
                    <a:pt x="11429" y="395"/>
                    <a:pt x="11521" y="304"/>
                    <a:pt x="11521" y="183"/>
                  </a:cubicBezTo>
                  <a:cubicBezTo>
                    <a:pt x="11490" y="61"/>
                    <a:pt x="11369" y="0"/>
                    <a:pt x="112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1"/>
            <p:cNvSpPr/>
            <p:nvPr/>
          </p:nvSpPr>
          <p:spPr>
            <a:xfrm>
              <a:off x="6023404" y="3333827"/>
              <a:ext cx="191621" cy="319941"/>
            </a:xfrm>
            <a:custGeom>
              <a:rect b="b" l="l" r="r" t="t"/>
              <a:pathLst>
                <a:path extrusionOk="0" h="10609" w="6354">
                  <a:moveTo>
                    <a:pt x="4408" y="0"/>
                  </a:moveTo>
                  <a:lnTo>
                    <a:pt x="274" y="61"/>
                  </a:lnTo>
                  <a:lnTo>
                    <a:pt x="214" y="61"/>
                  </a:lnTo>
                  <a:cubicBezTo>
                    <a:pt x="62" y="61"/>
                    <a:pt x="1" y="152"/>
                    <a:pt x="1" y="274"/>
                  </a:cubicBezTo>
                  <a:cubicBezTo>
                    <a:pt x="1" y="396"/>
                    <a:pt x="122" y="517"/>
                    <a:pt x="214" y="517"/>
                  </a:cubicBezTo>
                  <a:lnTo>
                    <a:pt x="4378" y="456"/>
                  </a:lnTo>
                  <a:lnTo>
                    <a:pt x="4439" y="456"/>
                  </a:lnTo>
                  <a:cubicBezTo>
                    <a:pt x="5168" y="456"/>
                    <a:pt x="5624" y="608"/>
                    <a:pt x="5746" y="973"/>
                  </a:cubicBezTo>
                  <a:cubicBezTo>
                    <a:pt x="5837" y="1216"/>
                    <a:pt x="5685" y="1581"/>
                    <a:pt x="5320" y="2037"/>
                  </a:cubicBezTo>
                  <a:cubicBezTo>
                    <a:pt x="4135" y="3344"/>
                    <a:pt x="2645" y="4408"/>
                    <a:pt x="973" y="5107"/>
                  </a:cubicBezTo>
                  <a:cubicBezTo>
                    <a:pt x="913" y="5137"/>
                    <a:pt x="821" y="5228"/>
                    <a:pt x="821" y="5289"/>
                  </a:cubicBezTo>
                  <a:cubicBezTo>
                    <a:pt x="821" y="5380"/>
                    <a:pt x="821" y="5472"/>
                    <a:pt x="913" y="5532"/>
                  </a:cubicBezTo>
                  <a:cubicBezTo>
                    <a:pt x="2493" y="6839"/>
                    <a:pt x="3770" y="8572"/>
                    <a:pt x="4591" y="10457"/>
                  </a:cubicBezTo>
                  <a:cubicBezTo>
                    <a:pt x="4621" y="10578"/>
                    <a:pt x="4743" y="10609"/>
                    <a:pt x="4834" y="10609"/>
                  </a:cubicBezTo>
                  <a:cubicBezTo>
                    <a:pt x="4864" y="10609"/>
                    <a:pt x="4894" y="10609"/>
                    <a:pt x="4986" y="10578"/>
                  </a:cubicBezTo>
                  <a:cubicBezTo>
                    <a:pt x="5077" y="10548"/>
                    <a:pt x="5138" y="10396"/>
                    <a:pt x="5077" y="10274"/>
                  </a:cubicBezTo>
                  <a:cubicBezTo>
                    <a:pt x="4287" y="8420"/>
                    <a:pt x="3071" y="6748"/>
                    <a:pt x="1551" y="5411"/>
                  </a:cubicBezTo>
                  <a:cubicBezTo>
                    <a:pt x="3162" y="4681"/>
                    <a:pt x="4560" y="3648"/>
                    <a:pt x="5685" y="2341"/>
                  </a:cubicBezTo>
                  <a:cubicBezTo>
                    <a:pt x="6202" y="1763"/>
                    <a:pt x="6353" y="1277"/>
                    <a:pt x="6202" y="821"/>
                  </a:cubicBezTo>
                  <a:cubicBezTo>
                    <a:pt x="5898" y="0"/>
                    <a:pt x="4743" y="0"/>
                    <a:pt x="44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1"/>
            <p:cNvSpPr/>
            <p:nvPr/>
          </p:nvSpPr>
          <p:spPr>
            <a:xfrm>
              <a:off x="6116923" y="3304423"/>
              <a:ext cx="331853" cy="41346"/>
            </a:xfrm>
            <a:custGeom>
              <a:rect b="b" l="l" r="r" t="t"/>
              <a:pathLst>
                <a:path extrusionOk="0" h="1371" w="11004">
                  <a:moveTo>
                    <a:pt x="7177" y="0"/>
                  </a:moveTo>
                  <a:cubicBezTo>
                    <a:pt x="4823" y="0"/>
                    <a:pt x="2456" y="311"/>
                    <a:pt x="183" y="915"/>
                  </a:cubicBezTo>
                  <a:cubicBezTo>
                    <a:pt x="91" y="915"/>
                    <a:pt x="0" y="1067"/>
                    <a:pt x="31" y="1188"/>
                  </a:cubicBezTo>
                  <a:cubicBezTo>
                    <a:pt x="91" y="1279"/>
                    <a:pt x="152" y="1371"/>
                    <a:pt x="274" y="1371"/>
                  </a:cubicBezTo>
                  <a:lnTo>
                    <a:pt x="304" y="1371"/>
                  </a:lnTo>
                  <a:cubicBezTo>
                    <a:pt x="2541" y="781"/>
                    <a:pt x="4901" y="477"/>
                    <a:pt x="7238" y="477"/>
                  </a:cubicBezTo>
                  <a:cubicBezTo>
                    <a:pt x="8393" y="477"/>
                    <a:pt x="9543" y="551"/>
                    <a:pt x="10669" y="702"/>
                  </a:cubicBezTo>
                  <a:cubicBezTo>
                    <a:pt x="10691" y="713"/>
                    <a:pt x="10715" y="718"/>
                    <a:pt x="10738" y="718"/>
                  </a:cubicBezTo>
                  <a:cubicBezTo>
                    <a:pt x="10841" y="718"/>
                    <a:pt x="10943" y="619"/>
                    <a:pt x="10943" y="520"/>
                  </a:cubicBezTo>
                  <a:cubicBezTo>
                    <a:pt x="11003" y="368"/>
                    <a:pt x="10882" y="246"/>
                    <a:pt x="10760" y="246"/>
                  </a:cubicBezTo>
                  <a:cubicBezTo>
                    <a:pt x="9578" y="82"/>
                    <a:pt x="8379" y="0"/>
                    <a:pt x="71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1"/>
            <p:cNvSpPr/>
            <p:nvPr/>
          </p:nvSpPr>
          <p:spPr>
            <a:xfrm>
              <a:off x="6064660" y="3164943"/>
              <a:ext cx="96293" cy="172591"/>
            </a:xfrm>
            <a:custGeom>
              <a:rect b="b" l="l" r="r" t="t"/>
              <a:pathLst>
                <a:path extrusionOk="0" h="5723" w="3193">
                  <a:moveTo>
                    <a:pt x="2934" y="0"/>
                  </a:moveTo>
                  <a:cubicBezTo>
                    <a:pt x="2873" y="0"/>
                    <a:pt x="2812" y="23"/>
                    <a:pt x="2767" y="68"/>
                  </a:cubicBezTo>
                  <a:cubicBezTo>
                    <a:pt x="1277" y="1497"/>
                    <a:pt x="335" y="3442"/>
                    <a:pt x="31" y="5448"/>
                  </a:cubicBezTo>
                  <a:cubicBezTo>
                    <a:pt x="1" y="5570"/>
                    <a:pt x="122" y="5692"/>
                    <a:pt x="274" y="5722"/>
                  </a:cubicBezTo>
                  <a:cubicBezTo>
                    <a:pt x="365" y="5722"/>
                    <a:pt x="487" y="5661"/>
                    <a:pt x="517" y="5570"/>
                  </a:cubicBezTo>
                  <a:cubicBezTo>
                    <a:pt x="821" y="3625"/>
                    <a:pt x="1733" y="1801"/>
                    <a:pt x="3101" y="403"/>
                  </a:cubicBezTo>
                  <a:cubicBezTo>
                    <a:pt x="3192" y="281"/>
                    <a:pt x="3192" y="129"/>
                    <a:pt x="3101" y="68"/>
                  </a:cubicBezTo>
                  <a:cubicBezTo>
                    <a:pt x="3055" y="23"/>
                    <a:pt x="2995" y="0"/>
                    <a:pt x="29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41"/>
          <p:cNvGrpSpPr/>
          <p:nvPr/>
        </p:nvGrpSpPr>
        <p:grpSpPr>
          <a:xfrm>
            <a:off x="6779713" y="3223210"/>
            <a:ext cx="934015" cy="1995812"/>
            <a:chOff x="2398213" y="3146898"/>
            <a:chExt cx="934015" cy="1995812"/>
          </a:xfrm>
        </p:grpSpPr>
        <p:sp>
          <p:nvSpPr>
            <p:cNvPr id="369" name="Google Shape;369;p41"/>
            <p:cNvSpPr/>
            <p:nvPr/>
          </p:nvSpPr>
          <p:spPr>
            <a:xfrm flipH="1">
              <a:off x="2398213" y="3146898"/>
              <a:ext cx="934015" cy="1995812"/>
            </a:xfrm>
            <a:custGeom>
              <a:rect b="b" l="l" r="r" t="t"/>
              <a:pathLst>
                <a:path extrusionOk="0" h="63912" w="29910">
                  <a:moveTo>
                    <a:pt x="22301" y="0"/>
                  </a:moveTo>
                  <a:cubicBezTo>
                    <a:pt x="21092" y="0"/>
                    <a:pt x="19514" y="627"/>
                    <a:pt x="19514" y="627"/>
                  </a:cubicBezTo>
                  <a:cubicBezTo>
                    <a:pt x="19514" y="627"/>
                    <a:pt x="16201" y="840"/>
                    <a:pt x="9757" y="4245"/>
                  </a:cubicBezTo>
                  <a:cubicBezTo>
                    <a:pt x="9757" y="4245"/>
                    <a:pt x="7599" y="5400"/>
                    <a:pt x="7508" y="6707"/>
                  </a:cubicBezTo>
                  <a:cubicBezTo>
                    <a:pt x="7508" y="6707"/>
                    <a:pt x="4529" y="8956"/>
                    <a:pt x="4712" y="10749"/>
                  </a:cubicBezTo>
                  <a:cubicBezTo>
                    <a:pt x="4894" y="12543"/>
                    <a:pt x="5380" y="28713"/>
                    <a:pt x="5380" y="28713"/>
                  </a:cubicBezTo>
                  <a:lnTo>
                    <a:pt x="0" y="63911"/>
                  </a:lnTo>
                  <a:lnTo>
                    <a:pt x="18998" y="63911"/>
                  </a:lnTo>
                  <a:lnTo>
                    <a:pt x="17782" y="29625"/>
                  </a:lnTo>
                  <a:cubicBezTo>
                    <a:pt x="17782" y="29625"/>
                    <a:pt x="29423" y="12269"/>
                    <a:pt x="29666" y="10111"/>
                  </a:cubicBezTo>
                  <a:cubicBezTo>
                    <a:pt x="29910" y="7922"/>
                    <a:pt x="24803" y="5916"/>
                    <a:pt x="24803" y="5916"/>
                  </a:cubicBezTo>
                  <a:cubicBezTo>
                    <a:pt x="24803" y="5916"/>
                    <a:pt x="24165" y="506"/>
                    <a:pt x="23040" y="111"/>
                  </a:cubicBezTo>
                  <a:cubicBezTo>
                    <a:pt x="22827" y="32"/>
                    <a:pt x="22573" y="0"/>
                    <a:pt x="223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1"/>
            <p:cNvSpPr/>
            <p:nvPr/>
          </p:nvSpPr>
          <p:spPr>
            <a:xfrm flipH="1">
              <a:off x="2660172" y="3352378"/>
              <a:ext cx="364519" cy="373200"/>
            </a:xfrm>
            <a:custGeom>
              <a:rect b="b" l="l" r="r" t="t"/>
              <a:pathLst>
                <a:path extrusionOk="0" h="11951" w="11673">
                  <a:moveTo>
                    <a:pt x="265" y="0"/>
                  </a:moveTo>
                  <a:cubicBezTo>
                    <a:pt x="152" y="0"/>
                    <a:pt x="31" y="109"/>
                    <a:pt x="31" y="218"/>
                  </a:cubicBezTo>
                  <a:cubicBezTo>
                    <a:pt x="0" y="370"/>
                    <a:pt x="122" y="491"/>
                    <a:pt x="213" y="491"/>
                  </a:cubicBezTo>
                  <a:lnTo>
                    <a:pt x="8694" y="1586"/>
                  </a:lnTo>
                  <a:cubicBezTo>
                    <a:pt x="9454" y="1646"/>
                    <a:pt x="10092" y="1768"/>
                    <a:pt x="10548" y="2224"/>
                  </a:cubicBezTo>
                  <a:cubicBezTo>
                    <a:pt x="11156" y="2832"/>
                    <a:pt x="11125" y="3865"/>
                    <a:pt x="11065" y="4777"/>
                  </a:cubicBezTo>
                  <a:lnTo>
                    <a:pt x="10669" y="9184"/>
                  </a:lnTo>
                  <a:cubicBezTo>
                    <a:pt x="10609" y="9853"/>
                    <a:pt x="10517" y="10461"/>
                    <a:pt x="10153" y="10856"/>
                  </a:cubicBezTo>
                  <a:cubicBezTo>
                    <a:pt x="9758" y="11221"/>
                    <a:pt x="9150" y="11343"/>
                    <a:pt x="8633" y="11434"/>
                  </a:cubicBezTo>
                  <a:cubicBezTo>
                    <a:pt x="8146" y="11484"/>
                    <a:pt x="7654" y="11509"/>
                    <a:pt x="7163" y="11509"/>
                  </a:cubicBezTo>
                  <a:cubicBezTo>
                    <a:pt x="5874" y="11509"/>
                    <a:pt x="4584" y="11338"/>
                    <a:pt x="3374" y="11008"/>
                  </a:cubicBezTo>
                  <a:cubicBezTo>
                    <a:pt x="3101" y="10917"/>
                    <a:pt x="2493" y="10704"/>
                    <a:pt x="2493" y="10309"/>
                  </a:cubicBezTo>
                  <a:cubicBezTo>
                    <a:pt x="2493" y="10066"/>
                    <a:pt x="2767" y="9823"/>
                    <a:pt x="2949" y="9671"/>
                  </a:cubicBezTo>
                  <a:cubicBezTo>
                    <a:pt x="3800" y="9002"/>
                    <a:pt x="4742" y="8485"/>
                    <a:pt x="5776" y="8181"/>
                  </a:cubicBezTo>
                  <a:cubicBezTo>
                    <a:pt x="5836" y="8151"/>
                    <a:pt x="5867" y="8121"/>
                    <a:pt x="5928" y="8029"/>
                  </a:cubicBezTo>
                  <a:cubicBezTo>
                    <a:pt x="5958" y="7999"/>
                    <a:pt x="5958" y="7938"/>
                    <a:pt x="5928" y="7847"/>
                  </a:cubicBezTo>
                  <a:lnTo>
                    <a:pt x="4347" y="5263"/>
                  </a:lnTo>
                  <a:cubicBezTo>
                    <a:pt x="4329" y="5190"/>
                    <a:pt x="4266" y="5150"/>
                    <a:pt x="4199" y="5150"/>
                  </a:cubicBezTo>
                  <a:cubicBezTo>
                    <a:pt x="4155" y="5150"/>
                    <a:pt x="4109" y="5167"/>
                    <a:pt x="4074" y="5203"/>
                  </a:cubicBezTo>
                  <a:cubicBezTo>
                    <a:pt x="3952" y="5233"/>
                    <a:pt x="3891" y="5385"/>
                    <a:pt x="3982" y="5507"/>
                  </a:cubicBezTo>
                  <a:lnTo>
                    <a:pt x="5381" y="7847"/>
                  </a:lnTo>
                  <a:cubicBezTo>
                    <a:pt x="4408" y="8181"/>
                    <a:pt x="3496" y="8698"/>
                    <a:pt x="2706" y="9336"/>
                  </a:cubicBezTo>
                  <a:cubicBezTo>
                    <a:pt x="2432" y="9549"/>
                    <a:pt x="2067" y="9914"/>
                    <a:pt x="2067" y="10370"/>
                  </a:cubicBezTo>
                  <a:cubicBezTo>
                    <a:pt x="2128" y="10856"/>
                    <a:pt x="2554" y="11221"/>
                    <a:pt x="3314" y="11464"/>
                  </a:cubicBezTo>
                  <a:cubicBezTo>
                    <a:pt x="4529" y="11768"/>
                    <a:pt x="5806" y="11950"/>
                    <a:pt x="7113" y="11950"/>
                  </a:cubicBezTo>
                  <a:cubicBezTo>
                    <a:pt x="7660" y="11950"/>
                    <a:pt x="8207" y="11920"/>
                    <a:pt x="8663" y="11920"/>
                  </a:cubicBezTo>
                  <a:cubicBezTo>
                    <a:pt x="9302" y="11829"/>
                    <a:pt x="10031" y="11677"/>
                    <a:pt x="10487" y="11191"/>
                  </a:cubicBezTo>
                  <a:cubicBezTo>
                    <a:pt x="10973" y="10704"/>
                    <a:pt x="11034" y="9975"/>
                    <a:pt x="11125" y="9245"/>
                  </a:cubicBezTo>
                  <a:lnTo>
                    <a:pt x="11490" y="4838"/>
                  </a:lnTo>
                  <a:cubicBezTo>
                    <a:pt x="11612" y="3804"/>
                    <a:pt x="11672" y="2680"/>
                    <a:pt x="10913" y="1920"/>
                  </a:cubicBezTo>
                  <a:cubicBezTo>
                    <a:pt x="10335" y="1312"/>
                    <a:pt x="9423" y="1190"/>
                    <a:pt x="8785" y="1130"/>
                  </a:cubicBezTo>
                  <a:lnTo>
                    <a:pt x="304" y="5"/>
                  </a:lnTo>
                  <a:cubicBezTo>
                    <a:pt x="292" y="2"/>
                    <a:pt x="278" y="0"/>
                    <a:pt x="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1"/>
            <p:cNvSpPr/>
            <p:nvPr/>
          </p:nvSpPr>
          <p:spPr>
            <a:xfrm flipH="1">
              <a:off x="2614609" y="3288392"/>
              <a:ext cx="303781" cy="63204"/>
            </a:xfrm>
            <a:custGeom>
              <a:rect b="b" l="l" r="r" t="t"/>
              <a:pathLst>
                <a:path extrusionOk="0" h="2024" w="9728">
                  <a:moveTo>
                    <a:pt x="3172" y="1"/>
                  </a:moveTo>
                  <a:cubicBezTo>
                    <a:pt x="2183" y="1"/>
                    <a:pt x="1198" y="106"/>
                    <a:pt x="244" y="321"/>
                  </a:cubicBezTo>
                  <a:cubicBezTo>
                    <a:pt x="92" y="321"/>
                    <a:pt x="1" y="473"/>
                    <a:pt x="62" y="595"/>
                  </a:cubicBezTo>
                  <a:cubicBezTo>
                    <a:pt x="62" y="722"/>
                    <a:pt x="167" y="785"/>
                    <a:pt x="255" y="785"/>
                  </a:cubicBezTo>
                  <a:cubicBezTo>
                    <a:pt x="273" y="785"/>
                    <a:pt x="290" y="782"/>
                    <a:pt x="305" y="777"/>
                  </a:cubicBezTo>
                  <a:cubicBezTo>
                    <a:pt x="1201" y="587"/>
                    <a:pt x="2124" y="494"/>
                    <a:pt x="3051" y="494"/>
                  </a:cubicBezTo>
                  <a:cubicBezTo>
                    <a:pt x="5236" y="494"/>
                    <a:pt x="7442" y="1011"/>
                    <a:pt x="9363" y="1993"/>
                  </a:cubicBezTo>
                  <a:cubicBezTo>
                    <a:pt x="9393" y="2024"/>
                    <a:pt x="9423" y="2024"/>
                    <a:pt x="9484" y="2024"/>
                  </a:cubicBezTo>
                  <a:cubicBezTo>
                    <a:pt x="9545" y="2024"/>
                    <a:pt x="9636" y="1993"/>
                    <a:pt x="9697" y="1872"/>
                  </a:cubicBezTo>
                  <a:cubicBezTo>
                    <a:pt x="9727" y="1750"/>
                    <a:pt x="9697" y="1659"/>
                    <a:pt x="9575" y="1568"/>
                  </a:cubicBezTo>
                  <a:cubicBezTo>
                    <a:pt x="7639" y="536"/>
                    <a:pt x="5397" y="1"/>
                    <a:pt x="31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1"/>
            <p:cNvSpPr/>
            <p:nvPr/>
          </p:nvSpPr>
          <p:spPr>
            <a:xfrm flipH="1">
              <a:off x="2551024" y="3326802"/>
              <a:ext cx="154732" cy="202292"/>
            </a:xfrm>
            <a:custGeom>
              <a:rect b="b" l="l" r="r" t="t"/>
              <a:pathLst>
                <a:path extrusionOk="0" h="6478" w="4955">
                  <a:moveTo>
                    <a:pt x="4489" y="0"/>
                  </a:moveTo>
                  <a:cubicBezTo>
                    <a:pt x="3375" y="0"/>
                    <a:pt x="2244" y="214"/>
                    <a:pt x="1247" y="642"/>
                  </a:cubicBezTo>
                  <a:cubicBezTo>
                    <a:pt x="882" y="854"/>
                    <a:pt x="396" y="1067"/>
                    <a:pt x="183" y="1553"/>
                  </a:cubicBezTo>
                  <a:cubicBezTo>
                    <a:pt x="0" y="2070"/>
                    <a:pt x="122" y="2587"/>
                    <a:pt x="608" y="3286"/>
                  </a:cubicBezTo>
                  <a:cubicBezTo>
                    <a:pt x="1611" y="4623"/>
                    <a:pt x="2888" y="5718"/>
                    <a:pt x="4408" y="6417"/>
                  </a:cubicBezTo>
                  <a:cubicBezTo>
                    <a:pt x="4438" y="6478"/>
                    <a:pt x="4499" y="6478"/>
                    <a:pt x="4529" y="6478"/>
                  </a:cubicBezTo>
                  <a:cubicBezTo>
                    <a:pt x="4651" y="6478"/>
                    <a:pt x="4712" y="6386"/>
                    <a:pt x="4742" y="6265"/>
                  </a:cubicBezTo>
                  <a:cubicBezTo>
                    <a:pt x="4803" y="6174"/>
                    <a:pt x="4742" y="6022"/>
                    <a:pt x="4651" y="5961"/>
                  </a:cubicBezTo>
                  <a:cubicBezTo>
                    <a:pt x="3222" y="5292"/>
                    <a:pt x="1976" y="4259"/>
                    <a:pt x="1034" y="2982"/>
                  </a:cubicBezTo>
                  <a:cubicBezTo>
                    <a:pt x="639" y="2435"/>
                    <a:pt x="548" y="2009"/>
                    <a:pt x="639" y="1705"/>
                  </a:cubicBezTo>
                  <a:cubicBezTo>
                    <a:pt x="760" y="1402"/>
                    <a:pt x="1155" y="1189"/>
                    <a:pt x="1459" y="1067"/>
                  </a:cubicBezTo>
                  <a:cubicBezTo>
                    <a:pt x="2400" y="668"/>
                    <a:pt x="3473" y="456"/>
                    <a:pt x="4505" y="456"/>
                  </a:cubicBezTo>
                  <a:cubicBezTo>
                    <a:pt x="4574" y="456"/>
                    <a:pt x="4643" y="457"/>
                    <a:pt x="4712" y="459"/>
                  </a:cubicBezTo>
                  <a:cubicBezTo>
                    <a:pt x="4833" y="459"/>
                    <a:pt x="4955" y="338"/>
                    <a:pt x="4955" y="246"/>
                  </a:cubicBezTo>
                  <a:cubicBezTo>
                    <a:pt x="4955" y="125"/>
                    <a:pt x="4833" y="3"/>
                    <a:pt x="4712" y="3"/>
                  </a:cubicBezTo>
                  <a:cubicBezTo>
                    <a:pt x="4638" y="1"/>
                    <a:pt x="4563" y="0"/>
                    <a:pt x="44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1"/>
            <p:cNvSpPr/>
            <p:nvPr/>
          </p:nvSpPr>
          <p:spPr>
            <a:xfrm flipH="1">
              <a:off x="2600363" y="3150989"/>
              <a:ext cx="83565" cy="193017"/>
            </a:xfrm>
            <a:custGeom>
              <a:rect b="b" l="l" r="r" t="t"/>
              <a:pathLst>
                <a:path extrusionOk="0" h="6181" w="2676">
                  <a:moveTo>
                    <a:pt x="243" y="1"/>
                  </a:moveTo>
                  <a:cubicBezTo>
                    <a:pt x="192" y="1"/>
                    <a:pt x="142" y="15"/>
                    <a:pt x="92" y="41"/>
                  </a:cubicBezTo>
                  <a:cubicBezTo>
                    <a:pt x="1" y="162"/>
                    <a:pt x="1" y="284"/>
                    <a:pt x="61" y="405"/>
                  </a:cubicBezTo>
                  <a:cubicBezTo>
                    <a:pt x="1308" y="1955"/>
                    <a:pt x="2067" y="3931"/>
                    <a:pt x="2189" y="5937"/>
                  </a:cubicBezTo>
                  <a:cubicBezTo>
                    <a:pt x="2189" y="6059"/>
                    <a:pt x="2311" y="6180"/>
                    <a:pt x="2432" y="6180"/>
                  </a:cubicBezTo>
                  <a:cubicBezTo>
                    <a:pt x="2523" y="6180"/>
                    <a:pt x="2645" y="6059"/>
                    <a:pt x="2675" y="5907"/>
                  </a:cubicBezTo>
                  <a:cubicBezTo>
                    <a:pt x="2584" y="3779"/>
                    <a:pt x="1764" y="1712"/>
                    <a:pt x="456" y="101"/>
                  </a:cubicBezTo>
                  <a:cubicBezTo>
                    <a:pt x="385" y="30"/>
                    <a:pt x="314"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41"/>
          <p:cNvGrpSpPr/>
          <p:nvPr/>
        </p:nvGrpSpPr>
        <p:grpSpPr>
          <a:xfrm>
            <a:off x="239213" y="3235910"/>
            <a:ext cx="934015" cy="1995812"/>
            <a:chOff x="2398213" y="3146898"/>
            <a:chExt cx="934015" cy="1995812"/>
          </a:xfrm>
        </p:grpSpPr>
        <p:sp>
          <p:nvSpPr>
            <p:cNvPr id="375" name="Google Shape;375;p41"/>
            <p:cNvSpPr/>
            <p:nvPr/>
          </p:nvSpPr>
          <p:spPr>
            <a:xfrm flipH="1">
              <a:off x="2398213" y="3146898"/>
              <a:ext cx="934015" cy="1995812"/>
            </a:xfrm>
            <a:custGeom>
              <a:rect b="b" l="l" r="r" t="t"/>
              <a:pathLst>
                <a:path extrusionOk="0" h="63912" w="29910">
                  <a:moveTo>
                    <a:pt x="22301" y="0"/>
                  </a:moveTo>
                  <a:cubicBezTo>
                    <a:pt x="21092" y="0"/>
                    <a:pt x="19514" y="627"/>
                    <a:pt x="19514" y="627"/>
                  </a:cubicBezTo>
                  <a:cubicBezTo>
                    <a:pt x="19514" y="627"/>
                    <a:pt x="16201" y="840"/>
                    <a:pt x="9757" y="4245"/>
                  </a:cubicBezTo>
                  <a:cubicBezTo>
                    <a:pt x="9757" y="4245"/>
                    <a:pt x="7599" y="5400"/>
                    <a:pt x="7508" y="6707"/>
                  </a:cubicBezTo>
                  <a:cubicBezTo>
                    <a:pt x="7508" y="6707"/>
                    <a:pt x="4529" y="8956"/>
                    <a:pt x="4712" y="10749"/>
                  </a:cubicBezTo>
                  <a:cubicBezTo>
                    <a:pt x="4894" y="12543"/>
                    <a:pt x="5380" y="28713"/>
                    <a:pt x="5380" y="28713"/>
                  </a:cubicBezTo>
                  <a:lnTo>
                    <a:pt x="0" y="63911"/>
                  </a:lnTo>
                  <a:lnTo>
                    <a:pt x="18998" y="63911"/>
                  </a:lnTo>
                  <a:lnTo>
                    <a:pt x="17782" y="29625"/>
                  </a:lnTo>
                  <a:cubicBezTo>
                    <a:pt x="17782" y="29625"/>
                    <a:pt x="29423" y="12269"/>
                    <a:pt x="29666" y="10111"/>
                  </a:cubicBezTo>
                  <a:cubicBezTo>
                    <a:pt x="29910" y="7922"/>
                    <a:pt x="24803" y="5916"/>
                    <a:pt x="24803" y="5916"/>
                  </a:cubicBezTo>
                  <a:cubicBezTo>
                    <a:pt x="24803" y="5916"/>
                    <a:pt x="24165" y="506"/>
                    <a:pt x="23040" y="111"/>
                  </a:cubicBezTo>
                  <a:cubicBezTo>
                    <a:pt x="22827" y="32"/>
                    <a:pt x="22573" y="0"/>
                    <a:pt x="22301"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76" name="Google Shape;376;p41"/>
            <p:cNvSpPr/>
            <p:nvPr/>
          </p:nvSpPr>
          <p:spPr>
            <a:xfrm flipH="1">
              <a:off x="2660172" y="3352378"/>
              <a:ext cx="364519" cy="373200"/>
            </a:xfrm>
            <a:custGeom>
              <a:rect b="b" l="l" r="r" t="t"/>
              <a:pathLst>
                <a:path extrusionOk="0" h="11951" w="11673">
                  <a:moveTo>
                    <a:pt x="265" y="0"/>
                  </a:moveTo>
                  <a:cubicBezTo>
                    <a:pt x="152" y="0"/>
                    <a:pt x="31" y="109"/>
                    <a:pt x="31" y="218"/>
                  </a:cubicBezTo>
                  <a:cubicBezTo>
                    <a:pt x="0" y="370"/>
                    <a:pt x="122" y="491"/>
                    <a:pt x="213" y="491"/>
                  </a:cubicBezTo>
                  <a:lnTo>
                    <a:pt x="8694" y="1586"/>
                  </a:lnTo>
                  <a:cubicBezTo>
                    <a:pt x="9454" y="1646"/>
                    <a:pt x="10092" y="1768"/>
                    <a:pt x="10548" y="2224"/>
                  </a:cubicBezTo>
                  <a:cubicBezTo>
                    <a:pt x="11156" y="2832"/>
                    <a:pt x="11125" y="3865"/>
                    <a:pt x="11065" y="4777"/>
                  </a:cubicBezTo>
                  <a:lnTo>
                    <a:pt x="10669" y="9184"/>
                  </a:lnTo>
                  <a:cubicBezTo>
                    <a:pt x="10609" y="9853"/>
                    <a:pt x="10517" y="10461"/>
                    <a:pt x="10153" y="10856"/>
                  </a:cubicBezTo>
                  <a:cubicBezTo>
                    <a:pt x="9758" y="11221"/>
                    <a:pt x="9150" y="11343"/>
                    <a:pt x="8633" y="11434"/>
                  </a:cubicBezTo>
                  <a:cubicBezTo>
                    <a:pt x="8146" y="11484"/>
                    <a:pt x="7654" y="11509"/>
                    <a:pt x="7163" y="11509"/>
                  </a:cubicBezTo>
                  <a:cubicBezTo>
                    <a:pt x="5874" y="11509"/>
                    <a:pt x="4584" y="11338"/>
                    <a:pt x="3374" y="11008"/>
                  </a:cubicBezTo>
                  <a:cubicBezTo>
                    <a:pt x="3101" y="10917"/>
                    <a:pt x="2493" y="10704"/>
                    <a:pt x="2493" y="10309"/>
                  </a:cubicBezTo>
                  <a:cubicBezTo>
                    <a:pt x="2493" y="10066"/>
                    <a:pt x="2767" y="9823"/>
                    <a:pt x="2949" y="9671"/>
                  </a:cubicBezTo>
                  <a:cubicBezTo>
                    <a:pt x="3800" y="9002"/>
                    <a:pt x="4742" y="8485"/>
                    <a:pt x="5776" y="8181"/>
                  </a:cubicBezTo>
                  <a:cubicBezTo>
                    <a:pt x="5836" y="8151"/>
                    <a:pt x="5867" y="8121"/>
                    <a:pt x="5928" y="8029"/>
                  </a:cubicBezTo>
                  <a:cubicBezTo>
                    <a:pt x="5958" y="7999"/>
                    <a:pt x="5958" y="7938"/>
                    <a:pt x="5928" y="7847"/>
                  </a:cubicBezTo>
                  <a:lnTo>
                    <a:pt x="4347" y="5263"/>
                  </a:lnTo>
                  <a:cubicBezTo>
                    <a:pt x="4329" y="5190"/>
                    <a:pt x="4266" y="5150"/>
                    <a:pt x="4199" y="5150"/>
                  </a:cubicBezTo>
                  <a:cubicBezTo>
                    <a:pt x="4155" y="5150"/>
                    <a:pt x="4109" y="5167"/>
                    <a:pt x="4074" y="5203"/>
                  </a:cubicBezTo>
                  <a:cubicBezTo>
                    <a:pt x="3952" y="5233"/>
                    <a:pt x="3891" y="5385"/>
                    <a:pt x="3982" y="5507"/>
                  </a:cubicBezTo>
                  <a:lnTo>
                    <a:pt x="5381" y="7847"/>
                  </a:lnTo>
                  <a:cubicBezTo>
                    <a:pt x="4408" y="8181"/>
                    <a:pt x="3496" y="8698"/>
                    <a:pt x="2706" y="9336"/>
                  </a:cubicBezTo>
                  <a:cubicBezTo>
                    <a:pt x="2432" y="9549"/>
                    <a:pt x="2067" y="9914"/>
                    <a:pt x="2067" y="10370"/>
                  </a:cubicBezTo>
                  <a:cubicBezTo>
                    <a:pt x="2128" y="10856"/>
                    <a:pt x="2554" y="11221"/>
                    <a:pt x="3314" y="11464"/>
                  </a:cubicBezTo>
                  <a:cubicBezTo>
                    <a:pt x="4529" y="11768"/>
                    <a:pt x="5806" y="11950"/>
                    <a:pt x="7113" y="11950"/>
                  </a:cubicBezTo>
                  <a:cubicBezTo>
                    <a:pt x="7660" y="11950"/>
                    <a:pt x="8207" y="11920"/>
                    <a:pt x="8663" y="11920"/>
                  </a:cubicBezTo>
                  <a:cubicBezTo>
                    <a:pt x="9302" y="11829"/>
                    <a:pt x="10031" y="11677"/>
                    <a:pt x="10487" y="11191"/>
                  </a:cubicBezTo>
                  <a:cubicBezTo>
                    <a:pt x="10973" y="10704"/>
                    <a:pt x="11034" y="9975"/>
                    <a:pt x="11125" y="9245"/>
                  </a:cubicBezTo>
                  <a:lnTo>
                    <a:pt x="11490" y="4838"/>
                  </a:lnTo>
                  <a:cubicBezTo>
                    <a:pt x="11612" y="3804"/>
                    <a:pt x="11672" y="2680"/>
                    <a:pt x="10913" y="1920"/>
                  </a:cubicBezTo>
                  <a:cubicBezTo>
                    <a:pt x="10335" y="1312"/>
                    <a:pt x="9423" y="1190"/>
                    <a:pt x="8785" y="1130"/>
                  </a:cubicBezTo>
                  <a:lnTo>
                    <a:pt x="304" y="5"/>
                  </a:lnTo>
                  <a:cubicBezTo>
                    <a:pt x="292" y="2"/>
                    <a:pt x="278" y="0"/>
                    <a:pt x="265"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77" name="Google Shape;377;p41"/>
            <p:cNvSpPr/>
            <p:nvPr/>
          </p:nvSpPr>
          <p:spPr>
            <a:xfrm flipH="1">
              <a:off x="2614609" y="3288392"/>
              <a:ext cx="303781" cy="63204"/>
            </a:xfrm>
            <a:custGeom>
              <a:rect b="b" l="l" r="r" t="t"/>
              <a:pathLst>
                <a:path extrusionOk="0" h="2024" w="9728">
                  <a:moveTo>
                    <a:pt x="3172" y="1"/>
                  </a:moveTo>
                  <a:cubicBezTo>
                    <a:pt x="2183" y="1"/>
                    <a:pt x="1198" y="106"/>
                    <a:pt x="244" y="321"/>
                  </a:cubicBezTo>
                  <a:cubicBezTo>
                    <a:pt x="92" y="321"/>
                    <a:pt x="1" y="473"/>
                    <a:pt x="62" y="595"/>
                  </a:cubicBezTo>
                  <a:cubicBezTo>
                    <a:pt x="62" y="722"/>
                    <a:pt x="167" y="785"/>
                    <a:pt x="255" y="785"/>
                  </a:cubicBezTo>
                  <a:cubicBezTo>
                    <a:pt x="273" y="785"/>
                    <a:pt x="290" y="782"/>
                    <a:pt x="305" y="777"/>
                  </a:cubicBezTo>
                  <a:cubicBezTo>
                    <a:pt x="1201" y="587"/>
                    <a:pt x="2124" y="494"/>
                    <a:pt x="3051" y="494"/>
                  </a:cubicBezTo>
                  <a:cubicBezTo>
                    <a:pt x="5236" y="494"/>
                    <a:pt x="7442" y="1011"/>
                    <a:pt x="9363" y="1993"/>
                  </a:cubicBezTo>
                  <a:cubicBezTo>
                    <a:pt x="9393" y="2024"/>
                    <a:pt x="9423" y="2024"/>
                    <a:pt x="9484" y="2024"/>
                  </a:cubicBezTo>
                  <a:cubicBezTo>
                    <a:pt x="9545" y="2024"/>
                    <a:pt x="9636" y="1993"/>
                    <a:pt x="9697" y="1872"/>
                  </a:cubicBezTo>
                  <a:cubicBezTo>
                    <a:pt x="9727" y="1750"/>
                    <a:pt x="9697" y="1659"/>
                    <a:pt x="9575" y="1568"/>
                  </a:cubicBezTo>
                  <a:cubicBezTo>
                    <a:pt x="7639" y="536"/>
                    <a:pt x="5397" y="1"/>
                    <a:pt x="3172" y="1"/>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78" name="Google Shape;378;p41"/>
            <p:cNvSpPr/>
            <p:nvPr/>
          </p:nvSpPr>
          <p:spPr>
            <a:xfrm flipH="1">
              <a:off x="2551024" y="3326802"/>
              <a:ext cx="154732" cy="202292"/>
            </a:xfrm>
            <a:custGeom>
              <a:rect b="b" l="l" r="r" t="t"/>
              <a:pathLst>
                <a:path extrusionOk="0" h="6478" w="4955">
                  <a:moveTo>
                    <a:pt x="4489" y="0"/>
                  </a:moveTo>
                  <a:cubicBezTo>
                    <a:pt x="3375" y="0"/>
                    <a:pt x="2244" y="214"/>
                    <a:pt x="1247" y="642"/>
                  </a:cubicBezTo>
                  <a:cubicBezTo>
                    <a:pt x="882" y="854"/>
                    <a:pt x="396" y="1067"/>
                    <a:pt x="183" y="1553"/>
                  </a:cubicBezTo>
                  <a:cubicBezTo>
                    <a:pt x="0" y="2070"/>
                    <a:pt x="122" y="2587"/>
                    <a:pt x="608" y="3286"/>
                  </a:cubicBezTo>
                  <a:cubicBezTo>
                    <a:pt x="1611" y="4623"/>
                    <a:pt x="2888" y="5718"/>
                    <a:pt x="4408" y="6417"/>
                  </a:cubicBezTo>
                  <a:cubicBezTo>
                    <a:pt x="4438" y="6478"/>
                    <a:pt x="4499" y="6478"/>
                    <a:pt x="4529" y="6478"/>
                  </a:cubicBezTo>
                  <a:cubicBezTo>
                    <a:pt x="4651" y="6478"/>
                    <a:pt x="4712" y="6386"/>
                    <a:pt x="4742" y="6265"/>
                  </a:cubicBezTo>
                  <a:cubicBezTo>
                    <a:pt x="4803" y="6174"/>
                    <a:pt x="4742" y="6022"/>
                    <a:pt x="4651" y="5961"/>
                  </a:cubicBezTo>
                  <a:cubicBezTo>
                    <a:pt x="3222" y="5292"/>
                    <a:pt x="1976" y="4259"/>
                    <a:pt x="1034" y="2982"/>
                  </a:cubicBezTo>
                  <a:cubicBezTo>
                    <a:pt x="639" y="2435"/>
                    <a:pt x="548" y="2009"/>
                    <a:pt x="639" y="1705"/>
                  </a:cubicBezTo>
                  <a:cubicBezTo>
                    <a:pt x="760" y="1402"/>
                    <a:pt x="1155" y="1189"/>
                    <a:pt x="1459" y="1067"/>
                  </a:cubicBezTo>
                  <a:cubicBezTo>
                    <a:pt x="2400" y="668"/>
                    <a:pt x="3473" y="456"/>
                    <a:pt x="4505" y="456"/>
                  </a:cubicBezTo>
                  <a:cubicBezTo>
                    <a:pt x="4574" y="456"/>
                    <a:pt x="4643" y="457"/>
                    <a:pt x="4712" y="459"/>
                  </a:cubicBezTo>
                  <a:cubicBezTo>
                    <a:pt x="4833" y="459"/>
                    <a:pt x="4955" y="338"/>
                    <a:pt x="4955" y="246"/>
                  </a:cubicBezTo>
                  <a:cubicBezTo>
                    <a:pt x="4955" y="125"/>
                    <a:pt x="4833" y="3"/>
                    <a:pt x="4712" y="3"/>
                  </a:cubicBezTo>
                  <a:cubicBezTo>
                    <a:pt x="4638" y="1"/>
                    <a:pt x="4563" y="0"/>
                    <a:pt x="4489"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79" name="Google Shape;379;p41"/>
            <p:cNvSpPr/>
            <p:nvPr/>
          </p:nvSpPr>
          <p:spPr>
            <a:xfrm flipH="1">
              <a:off x="2600363" y="3150989"/>
              <a:ext cx="83565" cy="193017"/>
            </a:xfrm>
            <a:custGeom>
              <a:rect b="b" l="l" r="r" t="t"/>
              <a:pathLst>
                <a:path extrusionOk="0" h="6181" w="2676">
                  <a:moveTo>
                    <a:pt x="243" y="1"/>
                  </a:moveTo>
                  <a:cubicBezTo>
                    <a:pt x="192" y="1"/>
                    <a:pt x="142" y="15"/>
                    <a:pt x="92" y="41"/>
                  </a:cubicBezTo>
                  <a:cubicBezTo>
                    <a:pt x="1" y="162"/>
                    <a:pt x="1" y="284"/>
                    <a:pt x="61" y="405"/>
                  </a:cubicBezTo>
                  <a:cubicBezTo>
                    <a:pt x="1308" y="1955"/>
                    <a:pt x="2067" y="3931"/>
                    <a:pt x="2189" y="5937"/>
                  </a:cubicBezTo>
                  <a:cubicBezTo>
                    <a:pt x="2189" y="6059"/>
                    <a:pt x="2311" y="6180"/>
                    <a:pt x="2432" y="6180"/>
                  </a:cubicBezTo>
                  <a:cubicBezTo>
                    <a:pt x="2523" y="6180"/>
                    <a:pt x="2645" y="6059"/>
                    <a:pt x="2675" y="5907"/>
                  </a:cubicBezTo>
                  <a:cubicBezTo>
                    <a:pt x="2584" y="3779"/>
                    <a:pt x="1764" y="1712"/>
                    <a:pt x="456" y="101"/>
                  </a:cubicBezTo>
                  <a:cubicBezTo>
                    <a:pt x="385" y="30"/>
                    <a:pt x="314" y="1"/>
                    <a:pt x="243" y="1"/>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grpSp>
      <p:grpSp>
        <p:nvGrpSpPr>
          <p:cNvPr id="380" name="Google Shape;380;p41"/>
          <p:cNvGrpSpPr/>
          <p:nvPr/>
        </p:nvGrpSpPr>
        <p:grpSpPr>
          <a:xfrm>
            <a:off x="5776413" y="3718510"/>
            <a:ext cx="934015" cy="1995812"/>
            <a:chOff x="2398213" y="3146898"/>
            <a:chExt cx="934015" cy="1995812"/>
          </a:xfrm>
        </p:grpSpPr>
        <p:sp>
          <p:nvSpPr>
            <p:cNvPr id="381" name="Google Shape;381;p41"/>
            <p:cNvSpPr/>
            <p:nvPr/>
          </p:nvSpPr>
          <p:spPr>
            <a:xfrm flipH="1">
              <a:off x="2398213" y="3146898"/>
              <a:ext cx="934015" cy="1995812"/>
            </a:xfrm>
            <a:custGeom>
              <a:rect b="b" l="l" r="r" t="t"/>
              <a:pathLst>
                <a:path extrusionOk="0" h="63912" w="29910">
                  <a:moveTo>
                    <a:pt x="22301" y="0"/>
                  </a:moveTo>
                  <a:cubicBezTo>
                    <a:pt x="21092" y="0"/>
                    <a:pt x="19514" y="627"/>
                    <a:pt x="19514" y="627"/>
                  </a:cubicBezTo>
                  <a:cubicBezTo>
                    <a:pt x="19514" y="627"/>
                    <a:pt x="16201" y="840"/>
                    <a:pt x="9757" y="4245"/>
                  </a:cubicBezTo>
                  <a:cubicBezTo>
                    <a:pt x="9757" y="4245"/>
                    <a:pt x="7599" y="5400"/>
                    <a:pt x="7508" y="6707"/>
                  </a:cubicBezTo>
                  <a:cubicBezTo>
                    <a:pt x="7508" y="6707"/>
                    <a:pt x="4529" y="8956"/>
                    <a:pt x="4712" y="10749"/>
                  </a:cubicBezTo>
                  <a:cubicBezTo>
                    <a:pt x="4894" y="12543"/>
                    <a:pt x="5380" y="28713"/>
                    <a:pt x="5380" y="28713"/>
                  </a:cubicBezTo>
                  <a:lnTo>
                    <a:pt x="0" y="63911"/>
                  </a:lnTo>
                  <a:lnTo>
                    <a:pt x="18998" y="63911"/>
                  </a:lnTo>
                  <a:lnTo>
                    <a:pt x="17782" y="29625"/>
                  </a:lnTo>
                  <a:cubicBezTo>
                    <a:pt x="17782" y="29625"/>
                    <a:pt x="29423" y="12269"/>
                    <a:pt x="29666" y="10111"/>
                  </a:cubicBezTo>
                  <a:cubicBezTo>
                    <a:pt x="29910" y="7922"/>
                    <a:pt x="24803" y="5916"/>
                    <a:pt x="24803" y="5916"/>
                  </a:cubicBezTo>
                  <a:cubicBezTo>
                    <a:pt x="24803" y="5916"/>
                    <a:pt x="24165" y="506"/>
                    <a:pt x="23040" y="111"/>
                  </a:cubicBezTo>
                  <a:cubicBezTo>
                    <a:pt x="22827" y="32"/>
                    <a:pt x="22573" y="0"/>
                    <a:pt x="22301"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82" name="Google Shape;382;p41"/>
            <p:cNvSpPr/>
            <p:nvPr/>
          </p:nvSpPr>
          <p:spPr>
            <a:xfrm flipH="1">
              <a:off x="2660172" y="3352378"/>
              <a:ext cx="364519" cy="373200"/>
            </a:xfrm>
            <a:custGeom>
              <a:rect b="b" l="l" r="r" t="t"/>
              <a:pathLst>
                <a:path extrusionOk="0" h="11951" w="11673">
                  <a:moveTo>
                    <a:pt x="265" y="0"/>
                  </a:moveTo>
                  <a:cubicBezTo>
                    <a:pt x="152" y="0"/>
                    <a:pt x="31" y="109"/>
                    <a:pt x="31" y="218"/>
                  </a:cubicBezTo>
                  <a:cubicBezTo>
                    <a:pt x="0" y="370"/>
                    <a:pt x="122" y="491"/>
                    <a:pt x="213" y="491"/>
                  </a:cubicBezTo>
                  <a:lnTo>
                    <a:pt x="8694" y="1586"/>
                  </a:lnTo>
                  <a:cubicBezTo>
                    <a:pt x="9454" y="1646"/>
                    <a:pt x="10092" y="1768"/>
                    <a:pt x="10548" y="2224"/>
                  </a:cubicBezTo>
                  <a:cubicBezTo>
                    <a:pt x="11156" y="2832"/>
                    <a:pt x="11125" y="3865"/>
                    <a:pt x="11065" y="4777"/>
                  </a:cubicBezTo>
                  <a:lnTo>
                    <a:pt x="10669" y="9184"/>
                  </a:lnTo>
                  <a:cubicBezTo>
                    <a:pt x="10609" y="9853"/>
                    <a:pt x="10517" y="10461"/>
                    <a:pt x="10153" y="10856"/>
                  </a:cubicBezTo>
                  <a:cubicBezTo>
                    <a:pt x="9758" y="11221"/>
                    <a:pt x="9150" y="11343"/>
                    <a:pt x="8633" y="11434"/>
                  </a:cubicBezTo>
                  <a:cubicBezTo>
                    <a:pt x="8146" y="11484"/>
                    <a:pt x="7654" y="11509"/>
                    <a:pt x="7163" y="11509"/>
                  </a:cubicBezTo>
                  <a:cubicBezTo>
                    <a:pt x="5874" y="11509"/>
                    <a:pt x="4584" y="11338"/>
                    <a:pt x="3374" y="11008"/>
                  </a:cubicBezTo>
                  <a:cubicBezTo>
                    <a:pt x="3101" y="10917"/>
                    <a:pt x="2493" y="10704"/>
                    <a:pt x="2493" y="10309"/>
                  </a:cubicBezTo>
                  <a:cubicBezTo>
                    <a:pt x="2493" y="10066"/>
                    <a:pt x="2767" y="9823"/>
                    <a:pt x="2949" y="9671"/>
                  </a:cubicBezTo>
                  <a:cubicBezTo>
                    <a:pt x="3800" y="9002"/>
                    <a:pt x="4742" y="8485"/>
                    <a:pt x="5776" y="8181"/>
                  </a:cubicBezTo>
                  <a:cubicBezTo>
                    <a:pt x="5836" y="8151"/>
                    <a:pt x="5867" y="8121"/>
                    <a:pt x="5928" y="8029"/>
                  </a:cubicBezTo>
                  <a:cubicBezTo>
                    <a:pt x="5958" y="7999"/>
                    <a:pt x="5958" y="7938"/>
                    <a:pt x="5928" y="7847"/>
                  </a:cubicBezTo>
                  <a:lnTo>
                    <a:pt x="4347" y="5263"/>
                  </a:lnTo>
                  <a:cubicBezTo>
                    <a:pt x="4329" y="5190"/>
                    <a:pt x="4266" y="5150"/>
                    <a:pt x="4199" y="5150"/>
                  </a:cubicBezTo>
                  <a:cubicBezTo>
                    <a:pt x="4155" y="5150"/>
                    <a:pt x="4109" y="5167"/>
                    <a:pt x="4074" y="5203"/>
                  </a:cubicBezTo>
                  <a:cubicBezTo>
                    <a:pt x="3952" y="5233"/>
                    <a:pt x="3891" y="5385"/>
                    <a:pt x="3982" y="5507"/>
                  </a:cubicBezTo>
                  <a:lnTo>
                    <a:pt x="5381" y="7847"/>
                  </a:lnTo>
                  <a:cubicBezTo>
                    <a:pt x="4408" y="8181"/>
                    <a:pt x="3496" y="8698"/>
                    <a:pt x="2706" y="9336"/>
                  </a:cubicBezTo>
                  <a:cubicBezTo>
                    <a:pt x="2432" y="9549"/>
                    <a:pt x="2067" y="9914"/>
                    <a:pt x="2067" y="10370"/>
                  </a:cubicBezTo>
                  <a:cubicBezTo>
                    <a:pt x="2128" y="10856"/>
                    <a:pt x="2554" y="11221"/>
                    <a:pt x="3314" y="11464"/>
                  </a:cubicBezTo>
                  <a:cubicBezTo>
                    <a:pt x="4529" y="11768"/>
                    <a:pt x="5806" y="11950"/>
                    <a:pt x="7113" y="11950"/>
                  </a:cubicBezTo>
                  <a:cubicBezTo>
                    <a:pt x="7660" y="11950"/>
                    <a:pt x="8207" y="11920"/>
                    <a:pt x="8663" y="11920"/>
                  </a:cubicBezTo>
                  <a:cubicBezTo>
                    <a:pt x="9302" y="11829"/>
                    <a:pt x="10031" y="11677"/>
                    <a:pt x="10487" y="11191"/>
                  </a:cubicBezTo>
                  <a:cubicBezTo>
                    <a:pt x="10973" y="10704"/>
                    <a:pt x="11034" y="9975"/>
                    <a:pt x="11125" y="9245"/>
                  </a:cubicBezTo>
                  <a:lnTo>
                    <a:pt x="11490" y="4838"/>
                  </a:lnTo>
                  <a:cubicBezTo>
                    <a:pt x="11612" y="3804"/>
                    <a:pt x="11672" y="2680"/>
                    <a:pt x="10913" y="1920"/>
                  </a:cubicBezTo>
                  <a:cubicBezTo>
                    <a:pt x="10335" y="1312"/>
                    <a:pt x="9423" y="1190"/>
                    <a:pt x="8785" y="1130"/>
                  </a:cubicBezTo>
                  <a:lnTo>
                    <a:pt x="304" y="5"/>
                  </a:lnTo>
                  <a:cubicBezTo>
                    <a:pt x="292" y="2"/>
                    <a:pt x="278" y="0"/>
                    <a:pt x="265"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83" name="Google Shape;383;p41"/>
            <p:cNvSpPr/>
            <p:nvPr/>
          </p:nvSpPr>
          <p:spPr>
            <a:xfrm flipH="1">
              <a:off x="2614609" y="3288392"/>
              <a:ext cx="303781" cy="63204"/>
            </a:xfrm>
            <a:custGeom>
              <a:rect b="b" l="l" r="r" t="t"/>
              <a:pathLst>
                <a:path extrusionOk="0" h="2024" w="9728">
                  <a:moveTo>
                    <a:pt x="3172" y="1"/>
                  </a:moveTo>
                  <a:cubicBezTo>
                    <a:pt x="2183" y="1"/>
                    <a:pt x="1198" y="106"/>
                    <a:pt x="244" y="321"/>
                  </a:cubicBezTo>
                  <a:cubicBezTo>
                    <a:pt x="92" y="321"/>
                    <a:pt x="1" y="473"/>
                    <a:pt x="62" y="595"/>
                  </a:cubicBezTo>
                  <a:cubicBezTo>
                    <a:pt x="62" y="722"/>
                    <a:pt x="167" y="785"/>
                    <a:pt x="255" y="785"/>
                  </a:cubicBezTo>
                  <a:cubicBezTo>
                    <a:pt x="273" y="785"/>
                    <a:pt x="290" y="782"/>
                    <a:pt x="305" y="777"/>
                  </a:cubicBezTo>
                  <a:cubicBezTo>
                    <a:pt x="1201" y="587"/>
                    <a:pt x="2124" y="494"/>
                    <a:pt x="3051" y="494"/>
                  </a:cubicBezTo>
                  <a:cubicBezTo>
                    <a:pt x="5236" y="494"/>
                    <a:pt x="7442" y="1011"/>
                    <a:pt x="9363" y="1993"/>
                  </a:cubicBezTo>
                  <a:cubicBezTo>
                    <a:pt x="9393" y="2024"/>
                    <a:pt x="9423" y="2024"/>
                    <a:pt x="9484" y="2024"/>
                  </a:cubicBezTo>
                  <a:cubicBezTo>
                    <a:pt x="9545" y="2024"/>
                    <a:pt x="9636" y="1993"/>
                    <a:pt x="9697" y="1872"/>
                  </a:cubicBezTo>
                  <a:cubicBezTo>
                    <a:pt x="9727" y="1750"/>
                    <a:pt x="9697" y="1659"/>
                    <a:pt x="9575" y="1568"/>
                  </a:cubicBezTo>
                  <a:cubicBezTo>
                    <a:pt x="7639" y="536"/>
                    <a:pt x="5397" y="1"/>
                    <a:pt x="3172" y="1"/>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84" name="Google Shape;384;p41"/>
            <p:cNvSpPr/>
            <p:nvPr/>
          </p:nvSpPr>
          <p:spPr>
            <a:xfrm flipH="1">
              <a:off x="2551024" y="3326802"/>
              <a:ext cx="154732" cy="202292"/>
            </a:xfrm>
            <a:custGeom>
              <a:rect b="b" l="l" r="r" t="t"/>
              <a:pathLst>
                <a:path extrusionOk="0" h="6478" w="4955">
                  <a:moveTo>
                    <a:pt x="4489" y="0"/>
                  </a:moveTo>
                  <a:cubicBezTo>
                    <a:pt x="3375" y="0"/>
                    <a:pt x="2244" y="214"/>
                    <a:pt x="1247" y="642"/>
                  </a:cubicBezTo>
                  <a:cubicBezTo>
                    <a:pt x="882" y="854"/>
                    <a:pt x="396" y="1067"/>
                    <a:pt x="183" y="1553"/>
                  </a:cubicBezTo>
                  <a:cubicBezTo>
                    <a:pt x="0" y="2070"/>
                    <a:pt x="122" y="2587"/>
                    <a:pt x="608" y="3286"/>
                  </a:cubicBezTo>
                  <a:cubicBezTo>
                    <a:pt x="1611" y="4623"/>
                    <a:pt x="2888" y="5718"/>
                    <a:pt x="4408" y="6417"/>
                  </a:cubicBezTo>
                  <a:cubicBezTo>
                    <a:pt x="4438" y="6478"/>
                    <a:pt x="4499" y="6478"/>
                    <a:pt x="4529" y="6478"/>
                  </a:cubicBezTo>
                  <a:cubicBezTo>
                    <a:pt x="4651" y="6478"/>
                    <a:pt x="4712" y="6386"/>
                    <a:pt x="4742" y="6265"/>
                  </a:cubicBezTo>
                  <a:cubicBezTo>
                    <a:pt x="4803" y="6174"/>
                    <a:pt x="4742" y="6022"/>
                    <a:pt x="4651" y="5961"/>
                  </a:cubicBezTo>
                  <a:cubicBezTo>
                    <a:pt x="3222" y="5292"/>
                    <a:pt x="1976" y="4259"/>
                    <a:pt x="1034" y="2982"/>
                  </a:cubicBezTo>
                  <a:cubicBezTo>
                    <a:pt x="639" y="2435"/>
                    <a:pt x="548" y="2009"/>
                    <a:pt x="639" y="1705"/>
                  </a:cubicBezTo>
                  <a:cubicBezTo>
                    <a:pt x="760" y="1402"/>
                    <a:pt x="1155" y="1189"/>
                    <a:pt x="1459" y="1067"/>
                  </a:cubicBezTo>
                  <a:cubicBezTo>
                    <a:pt x="2400" y="668"/>
                    <a:pt x="3473" y="456"/>
                    <a:pt x="4505" y="456"/>
                  </a:cubicBezTo>
                  <a:cubicBezTo>
                    <a:pt x="4574" y="456"/>
                    <a:pt x="4643" y="457"/>
                    <a:pt x="4712" y="459"/>
                  </a:cubicBezTo>
                  <a:cubicBezTo>
                    <a:pt x="4833" y="459"/>
                    <a:pt x="4955" y="338"/>
                    <a:pt x="4955" y="246"/>
                  </a:cubicBezTo>
                  <a:cubicBezTo>
                    <a:pt x="4955" y="125"/>
                    <a:pt x="4833" y="3"/>
                    <a:pt x="4712" y="3"/>
                  </a:cubicBezTo>
                  <a:cubicBezTo>
                    <a:pt x="4638" y="1"/>
                    <a:pt x="4563" y="0"/>
                    <a:pt x="4489"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85" name="Google Shape;385;p41"/>
            <p:cNvSpPr/>
            <p:nvPr/>
          </p:nvSpPr>
          <p:spPr>
            <a:xfrm flipH="1">
              <a:off x="2600363" y="3150989"/>
              <a:ext cx="83565" cy="193017"/>
            </a:xfrm>
            <a:custGeom>
              <a:rect b="b" l="l" r="r" t="t"/>
              <a:pathLst>
                <a:path extrusionOk="0" h="6181" w="2676">
                  <a:moveTo>
                    <a:pt x="243" y="1"/>
                  </a:moveTo>
                  <a:cubicBezTo>
                    <a:pt x="192" y="1"/>
                    <a:pt x="142" y="15"/>
                    <a:pt x="92" y="41"/>
                  </a:cubicBezTo>
                  <a:cubicBezTo>
                    <a:pt x="1" y="162"/>
                    <a:pt x="1" y="284"/>
                    <a:pt x="61" y="405"/>
                  </a:cubicBezTo>
                  <a:cubicBezTo>
                    <a:pt x="1308" y="1955"/>
                    <a:pt x="2067" y="3931"/>
                    <a:pt x="2189" y="5937"/>
                  </a:cubicBezTo>
                  <a:cubicBezTo>
                    <a:pt x="2189" y="6059"/>
                    <a:pt x="2311" y="6180"/>
                    <a:pt x="2432" y="6180"/>
                  </a:cubicBezTo>
                  <a:cubicBezTo>
                    <a:pt x="2523" y="6180"/>
                    <a:pt x="2645" y="6059"/>
                    <a:pt x="2675" y="5907"/>
                  </a:cubicBezTo>
                  <a:cubicBezTo>
                    <a:pt x="2584" y="3779"/>
                    <a:pt x="1764" y="1712"/>
                    <a:pt x="456" y="101"/>
                  </a:cubicBezTo>
                  <a:cubicBezTo>
                    <a:pt x="385" y="30"/>
                    <a:pt x="314" y="1"/>
                    <a:pt x="243" y="1"/>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grpSp>
      <p:grpSp>
        <p:nvGrpSpPr>
          <p:cNvPr id="386" name="Google Shape;386;p41"/>
          <p:cNvGrpSpPr/>
          <p:nvPr/>
        </p:nvGrpSpPr>
        <p:grpSpPr>
          <a:xfrm>
            <a:off x="3348375" y="3287604"/>
            <a:ext cx="1076172" cy="2083827"/>
            <a:chOff x="2398213" y="3146898"/>
            <a:chExt cx="934015" cy="1995812"/>
          </a:xfrm>
        </p:grpSpPr>
        <p:sp>
          <p:nvSpPr>
            <p:cNvPr id="387" name="Google Shape;387;p41"/>
            <p:cNvSpPr/>
            <p:nvPr/>
          </p:nvSpPr>
          <p:spPr>
            <a:xfrm flipH="1">
              <a:off x="2398213" y="3146898"/>
              <a:ext cx="934015" cy="1995812"/>
            </a:xfrm>
            <a:custGeom>
              <a:rect b="b" l="l" r="r" t="t"/>
              <a:pathLst>
                <a:path extrusionOk="0" h="63912" w="29910">
                  <a:moveTo>
                    <a:pt x="22301" y="0"/>
                  </a:moveTo>
                  <a:cubicBezTo>
                    <a:pt x="21092" y="0"/>
                    <a:pt x="19514" y="627"/>
                    <a:pt x="19514" y="627"/>
                  </a:cubicBezTo>
                  <a:cubicBezTo>
                    <a:pt x="19514" y="627"/>
                    <a:pt x="16201" y="840"/>
                    <a:pt x="9757" y="4245"/>
                  </a:cubicBezTo>
                  <a:cubicBezTo>
                    <a:pt x="9757" y="4245"/>
                    <a:pt x="7599" y="5400"/>
                    <a:pt x="7508" y="6707"/>
                  </a:cubicBezTo>
                  <a:cubicBezTo>
                    <a:pt x="7508" y="6707"/>
                    <a:pt x="4529" y="8956"/>
                    <a:pt x="4712" y="10749"/>
                  </a:cubicBezTo>
                  <a:cubicBezTo>
                    <a:pt x="4894" y="12543"/>
                    <a:pt x="5380" y="28713"/>
                    <a:pt x="5380" y="28713"/>
                  </a:cubicBezTo>
                  <a:lnTo>
                    <a:pt x="0" y="63911"/>
                  </a:lnTo>
                  <a:lnTo>
                    <a:pt x="18998" y="63911"/>
                  </a:lnTo>
                  <a:lnTo>
                    <a:pt x="17782" y="29625"/>
                  </a:lnTo>
                  <a:cubicBezTo>
                    <a:pt x="17782" y="29625"/>
                    <a:pt x="29423" y="12269"/>
                    <a:pt x="29666" y="10111"/>
                  </a:cubicBezTo>
                  <a:cubicBezTo>
                    <a:pt x="29910" y="7922"/>
                    <a:pt x="24803" y="5916"/>
                    <a:pt x="24803" y="5916"/>
                  </a:cubicBezTo>
                  <a:cubicBezTo>
                    <a:pt x="24803" y="5916"/>
                    <a:pt x="24165" y="506"/>
                    <a:pt x="23040" y="111"/>
                  </a:cubicBezTo>
                  <a:cubicBezTo>
                    <a:pt x="22827" y="32"/>
                    <a:pt x="22573" y="0"/>
                    <a:pt x="22301"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88" name="Google Shape;388;p41"/>
            <p:cNvSpPr/>
            <p:nvPr/>
          </p:nvSpPr>
          <p:spPr>
            <a:xfrm flipH="1">
              <a:off x="2660172" y="3352378"/>
              <a:ext cx="364519" cy="373200"/>
            </a:xfrm>
            <a:custGeom>
              <a:rect b="b" l="l" r="r" t="t"/>
              <a:pathLst>
                <a:path extrusionOk="0" h="11951" w="11673">
                  <a:moveTo>
                    <a:pt x="265" y="0"/>
                  </a:moveTo>
                  <a:cubicBezTo>
                    <a:pt x="152" y="0"/>
                    <a:pt x="31" y="109"/>
                    <a:pt x="31" y="218"/>
                  </a:cubicBezTo>
                  <a:cubicBezTo>
                    <a:pt x="0" y="370"/>
                    <a:pt x="122" y="491"/>
                    <a:pt x="213" y="491"/>
                  </a:cubicBezTo>
                  <a:lnTo>
                    <a:pt x="8694" y="1586"/>
                  </a:lnTo>
                  <a:cubicBezTo>
                    <a:pt x="9454" y="1646"/>
                    <a:pt x="10092" y="1768"/>
                    <a:pt x="10548" y="2224"/>
                  </a:cubicBezTo>
                  <a:cubicBezTo>
                    <a:pt x="11156" y="2832"/>
                    <a:pt x="11125" y="3865"/>
                    <a:pt x="11065" y="4777"/>
                  </a:cubicBezTo>
                  <a:lnTo>
                    <a:pt x="10669" y="9184"/>
                  </a:lnTo>
                  <a:cubicBezTo>
                    <a:pt x="10609" y="9853"/>
                    <a:pt x="10517" y="10461"/>
                    <a:pt x="10153" y="10856"/>
                  </a:cubicBezTo>
                  <a:cubicBezTo>
                    <a:pt x="9758" y="11221"/>
                    <a:pt x="9150" y="11343"/>
                    <a:pt x="8633" y="11434"/>
                  </a:cubicBezTo>
                  <a:cubicBezTo>
                    <a:pt x="8146" y="11484"/>
                    <a:pt x="7654" y="11509"/>
                    <a:pt x="7163" y="11509"/>
                  </a:cubicBezTo>
                  <a:cubicBezTo>
                    <a:pt x="5874" y="11509"/>
                    <a:pt x="4584" y="11338"/>
                    <a:pt x="3374" y="11008"/>
                  </a:cubicBezTo>
                  <a:cubicBezTo>
                    <a:pt x="3101" y="10917"/>
                    <a:pt x="2493" y="10704"/>
                    <a:pt x="2493" y="10309"/>
                  </a:cubicBezTo>
                  <a:cubicBezTo>
                    <a:pt x="2493" y="10066"/>
                    <a:pt x="2767" y="9823"/>
                    <a:pt x="2949" y="9671"/>
                  </a:cubicBezTo>
                  <a:cubicBezTo>
                    <a:pt x="3800" y="9002"/>
                    <a:pt x="4742" y="8485"/>
                    <a:pt x="5776" y="8181"/>
                  </a:cubicBezTo>
                  <a:cubicBezTo>
                    <a:pt x="5836" y="8151"/>
                    <a:pt x="5867" y="8121"/>
                    <a:pt x="5928" y="8029"/>
                  </a:cubicBezTo>
                  <a:cubicBezTo>
                    <a:pt x="5958" y="7999"/>
                    <a:pt x="5958" y="7938"/>
                    <a:pt x="5928" y="7847"/>
                  </a:cubicBezTo>
                  <a:lnTo>
                    <a:pt x="4347" y="5263"/>
                  </a:lnTo>
                  <a:cubicBezTo>
                    <a:pt x="4329" y="5190"/>
                    <a:pt x="4266" y="5150"/>
                    <a:pt x="4199" y="5150"/>
                  </a:cubicBezTo>
                  <a:cubicBezTo>
                    <a:pt x="4155" y="5150"/>
                    <a:pt x="4109" y="5167"/>
                    <a:pt x="4074" y="5203"/>
                  </a:cubicBezTo>
                  <a:cubicBezTo>
                    <a:pt x="3952" y="5233"/>
                    <a:pt x="3891" y="5385"/>
                    <a:pt x="3982" y="5507"/>
                  </a:cubicBezTo>
                  <a:lnTo>
                    <a:pt x="5381" y="7847"/>
                  </a:lnTo>
                  <a:cubicBezTo>
                    <a:pt x="4408" y="8181"/>
                    <a:pt x="3496" y="8698"/>
                    <a:pt x="2706" y="9336"/>
                  </a:cubicBezTo>
                  <a:cubicBezTo>
                    <a:pt x="2432" y="9549"/>
                    <a:pt x="2067" y="9914"/>
                    <a:pt x="2067" y="10370"/>
                  </a:cubicBezTo>
                  <a:cubicBezTo>
                    <a:pt x="2128" y="10856"/>
                    <a:pt x="2554" y="11221"/>
                    <a:pt x="3314" y="11464"/>
                  </a:cubicBezTo>
                  <a:cubicBezTo>
                    <a:pt x="4529" y="11768"/>
                    <a:pt x="5806" y="11950"/>
                    <a:pt x="7113" y="11950"/>
                  </a:cubicBezTo>
                  <a:cubicBezTo>
                    <a:pt x="7660" y="11950"/>
                    <a:pt x="8207" y="11920"/>
                    <a:pt x="8663" y="11920"/>
                  </a:cubicBezTo>
                  <a:cubicBezTo>
                    <a:pt x="9302" y="11829"/>
                    <a:pt x="10031" y="11677"/>
                    <a:pt x="10487" y="11191"/>
                  </a:cubicBezTo>
                  <a:cubicBezTo>
                    <a:pt x="10973" y="10704"/>
                    <a:pt x="11034" y="9975"/>
                    <a:pt x="11125" y="9245"/>
                  </a:cubicBezTo>
                  <a:lnTo>
                    <a:pt x="11490" y="4838"/>
                  </a:lnTo>
                  <a:cubicBezTo>
                    <a:pt x="11612" y="3804"/>
                    <a:pt x="11672" y="2680"/>
                    <a:pt x="10913" y="1920"/>
                  </a:cubicBezTo>
                  <a:cubicBezTo>
                    <a:pt x="10335" y="1312"/>
                    <a:pt x="9423" y="1190"/>
                    <a:pt x="8785" y="1130"/>
                  </a:cubicBezTo>
                  <a:lnTo>
                    <a:pt x="304" y="5"/>
                  </a:lnTo>
                  <a:cubicBezTo>
                    <a:pt x="292" y="2"/>
                    <a:pt x="278" y="0"/>
                    <a:pt x="265"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89" name="Google Shape;389;p41"/>
            <p:cNvSpPr/>
            <p:nvPr/>
          </p:nvSpPr>
          <p:spPr>
            <a:xfrm flipH="1">
              <a:off x="2614609" y="3288392"/>
              <a:ext cx="303781" cy="63204"/>
            </a:xfrm>
            <a:custGeom>
              <a:rect b="b" l="l" r="r" t="t"/>
              <a:pathLst>
                <a:path extrusionOk="0" h="2024" w="9728">
                  <a:moveTo>
                    <a:pt x="3172" y="1"/>
                  </a:moveTo>
                  <a:cubicBezTo>
                    <a:pt x="2183" y="1"/>
                    <a:pt x="1198" y="106"/>
                    <a:pt x="244" y="321"/>
                  </a:cubicBezTo>
                  <a:cubicBezTo>
                    <a:pt x="92" y="321"/>
                    <a:pt x="1" y="473"/>
                    <a:pt x="62" y="595"/>
                  </a:cubicBezTo>
                  <a:cubicBezTo>
                    <a:pt x="62" y="722"/>
                    <a:pt x="167" y="785"/>
                    <a:pt x="255" y="785"/>
                  </a:cubicBezTo>
                  <a:cubicBezTo>
                    <a:pt x="273" y="785"/>
                    <a:pt x="290" y="782"/>
                    <a:pt x="305" y="777"/>
                  </a:cubicBezTo>
                  <a:cubicBezTo>
                    <a:pt x="1201" y="587"/>
                    <a:pt x="2124" y="494"/>
                    <a:pt x="3051" y="494"/>
                  </a:cubicBezTo>
                  <a:cubicBezTo>
                    <a:pt x="5236" y="494"/>
                    <a:pt x="7442" y="1011"/>
                    <a:pt x="9363" y="1993"/>
                  </a:cubicBezTo>
                  <a:cubicBezTo>
                    <a:pt x="9393" y="2024"/>
                    <a:pt x="9423" y="2024"/>
                    <a:pt x="9484" y="2024"/>
                  </a:cubicBezTo>
                  <a:cubicBezTo>
                    <a:pt x="9545" y="2024"/>
                    <a:pt x="9636" y="1993"/>
                    <a:pt x="9697" y="1872"/>
                  </a:cubicBezTo>
                  <a:cubicBezTo>
                    <a:pt x="9727" y="1750"/>
                    <a:pt x="9697" y="1659"/>
                    <a:pt x="9575" y="1568"/>
                  </a:cubicBezTo>
                  <a:cubicBezTo>
                    <a:pt x="7639" y="536"/>
                    <a:pt x="5397" y="1"/>
                    <a:pt x="3172" y="1"/>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90" name="Google Shape;390;p41"/>
            <p:cNvSpPr/>
            <p:nvPr/>
          </p:nvSpPr>
          <p:spPr>
            <a:xfrm flipH="1">
              <a:off x="2551024" y="3326802"/>
              <a:ext cx="154732" cy="202292"/>
            </a:xfrm>
            <a:custGeom>
              <a:rect b="b" l="l" r="r" t="t"/>
              <a:pathLst>
                <a:path extrusionOk="0" h="6478" w="4955">
                  <a:moveTo>
                    <a:pt x="4489" y="0"/>
                  </a:moveTo>
                  <a:cubicBezTo>
                    <a:pt x="3375" y="0"/>
                    <a:pt x="2244" y="214"/>
                    <a:pt x="1247" y="642"/>
                  </a:cubicBezTo>
                  <a:cubicBezTo>
                    <a:pt x="882" y="854"/>
                    <a:pt x="396" y="1067"/>
                    <a:pt x="183" y="1553"/>
                  </a:cubicBezTo>
                  <a:cubicBezTo>
                    <a:pt x="0" y="2070"/>
                    <a:pt x="122" y="2587"/>
                    <a:pt x="608" y="3286"/>
                  </a:cubicBezTo>
                  <a:cubicBezTo>
                    <a:pt x="1611" y="4623"/>
                    <a:pt x="2888" y="5718"/>
                    <a:pt x="4408" y="6417"/>
                  </a:cubicBezTo>
                  <a:cubicBezTo>
                    <a:pt x="4438" y="6478"/>
                    <a:pt x="4499" y="6478"/>
                    <a:pt x="4529" y="6478"/>
                  </a:cubicBezTo>
                  <a:cubicBezTo>
                    <a:pt x="4651" y="6478"/>
                    <a:pt x="4712" y="6386"/>
                    <a:pt x="4742" y="6265"/>
                  </a:cubicBezTo>
                  <a:cubicBezTo>
                    <a:pt x="4803" y="6174"/>
                    <a:pt x="4742" y="6022"/>
                    <a:pt x="4651" y="5961"/>
                  </a:cubicBezTo>
                  <a:cubicBezTo>
                    <a:pt x="3222" y="5292"/>
                    <a:pt x="1976" y="4259"/>
                    <a:pt x="1034" y="2982"/>
                  </a:cubicBezTo>
                  <a:cubicBezTo>
                    <a:pt x="639" y="2435"/>
                    <a:pt x="548" y="2009"/>
                    <a:pt x="639" y="1705"/>
                  </a:cubicBezTo>
                  <a:cubicBezTo>
                    <a:pt x="760" y="1402"/>
                    <a:pt x="1155" y="1189"/>
                    <a:pt x="1459" y="1067"/>
                  </a:cubicBezTo>
                  <a:cubicBezTo>
                    <a:pt x="2400" y="668"/>
                    <a:pt x="3473" y="456"/>
                    <a:pt x="4505" y="456"/>
                  </a:cubicBezTo>
                  <a:cubicBezTo>
                    <a:pt x="4574" y="456"/>
                    <a:pt x="4643" y="457"/>
                    <a:pt x="4712" y="459"/>
                  </a:cubicBezTo>
                  <a:cubicBezTo>
                    <a:pt x="4833" y="459"/>
                    <a:pt x="4955" y="338"/>
                    <a:pt x="4955" y="246"/>
                  </a:cubicBezTo>
                  <a:cubicBezTo>
                    <a:pt x="4955" y="125"/>
                    <a:pt x="4833" y="3"/>
                    <a:pt x="4712" y="3"/>
                  </a:cubicBezTo>
                  <a:cubicBezTo>
                    <a:pt x="4638" y="1"/>
                    <a:pt x="4563" y="0"/>
                    <a:pt x="4489" y="0"/>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sp>
          <p:nvSpPr>
            <p:cNvPr id="391" name="Google Shape;391;p41"/>
            <p:cNvSpPr/>
            <p:nvPr/>
          </p:nvSpPr>
          <p:spPr>
            <a:xfrm flipH="1">
              <a:off x="2600363" y="3150989"/>
              <a:ext cx="83565" cy="193017"/>
            </a:xfrm>
            <a:custGeom>
              <a:rect b="b" l="l" r="r" t="t"/>
              <a:pathLst>
                <a:path extrusionOk="0" h="6181" w="2676">
                  <a:moveTo>
                    <a:pt x="243" y="1"/>
                  </a:moveTo>
                  <a:cubicBezTo>
                    <a:pt x="192" y="1"/>
                    <a:pt x="142" y="15"/>
                    <a:pt x="92" y="41"/>
                  </a:cubicBezTo>
                  <a:cubicBezTo>
                    <a:pt x="1" y="162"/>
                    <a:pt x="1" y="284"/>
                    <a:pt x="61" y="405"/>
                  </a:cubicBezTo>
                  <a:cubicBezTo>
                    <a:pt x="1308" y="1955"/>
                    <a:pt x="2067" y="3931"/>
                    <a:pt x="2189" y="5937"/>
                  </a:cubicBezTo>
                  <a:cubicBezTo>
                    <a:pt x="2189" y="6059"/>
                    <a:pt x="2311" y="6180"/>
                    <a:pt x="2432" y="6180"/>
                  </a:cubicBezTo>
                  <a:cubicBezTo>
                    <a:pt x="2523" y="6180"/>
                    <a:pt x="2645" y="6059"/>
                    <a:pt x="2675" y="5907"/>
                  </a:cubicBezTo>
                  <a:cubicBezTo>
                    <a:pt x="2584" y="3779"/>
                    <a:pt x="1764" y="1712"/>
                    <a:pt x="456" y="101"/>
                  </a:cubicBezTo>
                  <a:cubicBezTo>
                    <a:pt x="385" y="30"/>
                    <a:pt x="314" y="1"/>
                    <a:pt x="243" y="1"/>
                  </a:cubicBezTo>
                  <a:close/>
                </a:path>
              </a:pathLst>
            </a:custGeom>
            <a:solidFill>
              <a:srgbClr val="783F0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B0F00"/>
                </a:solidFill>
                <a:highlight>
                  <a:schemeClr val="dk1"/>
                </a:highligh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395" name="Shape 395"/>
        <p:cNvGrpSpPr/>
        <p:nvPr/>
      </p:nvGrpSpPr>
      <p:grpSpPr>
        <a:xfrm>
          <a:off x="0" y="0"/>
          <a:ext cx="0" cy="0"/>
          <a:chOff x="0" y="0"/>
          <a:chExt cx="0" cy="0"/>
        </a:xfrm>
      </p:grpSpPr>
      <p:sp>
        <p:nvSpPr>
          <p:cNvPr id="396" name="Google Shape;396;p42"/>
          <p:cNvSpPr/>
          <p:nvPr/>
        </p:nvSpPr>
        <p:spPr>
          <a:xfrm rot="-4992734">
            <a:off x="6687760" y="3550624"/>
            <a:ext cx="986563" cy="406867"/>
          </a:xfrm>
          <a:custGeom>
            <a:rect b="b" l="l" r="r" t="t"/>
            <a:pathLst>
              <a:path extrusionOk="0" h="29013" w="39096">
                <a:moveTo>
                  <a:pt x="33687" y="1"/>
                </a:moveTo>
                <a:cubicBezTo>
                  <a:pt x="33190" y="1"/>
                  <a:pt x="32830" y="333"/>
                  <a:pt x="32619" y="333"/>
                </a:cubicBezTo>
                <a:cubicBezTo>
                  <a:pt x="32597" y="333"/>
                  <a:pt x="32576" y="329"/>
                  <a:pt x="32557" y="321"/>
                </a:cubicBezTo>
                <a:cubicBezTo>
                  <a:pt x="32557" y="321"/>
                  <a:pt x="24218" y="5458"/>
                  <a:pt x="19648" y="10161"/>
                </a:cubicBezTo>
                <a:cubicBezTo>
                  <a:pt x="17658" y="12240"/>
                  <a:pt x="14090" y="12820"/>
                  <a:pt x="10728" y="12820"/>
                </a:cubicBezTo>
                <a:cubicBezTo>
                  <a:pt x="6485" y="12820"/>
                  <a:pt x="2569" y="11896"/>
                  <a:pt x="2569" y="11896"/>
                </a:cubicBezTo>
                <a:lnTo>
                  <a:pt x="2569" y="11896"/>
                </a:lnTo>
                <a:cubicBezTo>
                  <a:pt x="1" y="20469"/>
                  <a:pt x="6772" y="28141"/>
                  <a:pt x="6772" y="28141"/>
                </a:cubicBezTo>
                <a:cubicBezTo>
                  <a:pt x="6772" y="28141"/>
                  <a:pt x="9708" y="29013"/>
                  <a:pt x="14091" y="29013"/>
                </a:cubicBezTo>
                <a:cubicBezTo>
                  <a:pt x="17840" y="29013"/>
                  <a:pt x="22650" y="28375"/>
                  <a:pt x="27587" y="26006"/>
                </a:cubicBezTo>
                <a:cubicBezTo>
                  <a:pt x="38328" y="20869"/>
                  <a:pt x="39095" y="10728"/>
                  <a:pt x="36794" y="4391"/>
                </a:cubicBezTo>
                <a:cubicBezTo>
                  <a:pt x="35473" y="735"/>
                  <a:pt x="34427" y="1"/>
                  <a:pt x="33687"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2"/>
          <p:cNvSpPr/>
          <p:nvPr/>
        </p:nvSpPr>
        <p:spPr>
          <a:xfrm>
            <a:off x="8331729" y="4047609"/>
            <a:ext cx="109526" cy="395897"/>
          </a:xfrm>
          <a:custGeom>
            <a:rect b="b" l="l" r="r" t="t"/>
            <a:pathLst>
              <a:path extrusionOk="0" h="20983" w="5805">
                <a:moveTo>
                  <a:pt x="2102" y="1"/>
                </a:moveTo>
                <a:lnTo>
                  <a:pt x="1" y="18014"/>
                </a:lnTo>
                <a:cubicBezTo>
                  <a:pt x="1" y="18014"/>
                  <a:pt x="101" y="20315"/>
                  <a:pt x="3170" y="20983"/>
                </a:cubicBezTo>
                <a:lnTo>
                  <a:pt x="5805" y="34"/>
                </a:lnTo>
                <a:lnTo>
                  <a:pt x="2102" y="34"/>
                </a:lnTo>
                <a:lnTo>
                  <a:pt x="2102" y="1"/>
                </a:lnTo>
                <a:close/>
              </a:path>
            </a:pathLst>
          </a:custGeom>
          <a:solidFill>
            <a:srgbClr val="CE2C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2"/>
          <p:cNvSpPr/>
          <p:nvPr/>
        </p:nvSpPr>
        <p:spPr>
          <a:xfrm>
            <a:off x="8531234" y="2991480"/>
            <a:ext cx="389576" cy="380218"/>
          </a:xfrm>
          <a:custGeom>
            <a:rect b="b" l="l" r="r" t="t"/>
            <a:pathLst>
              <a:path extrusionOk="0" h="20152" w="20648">
                <a:moveTo>
                  <a:pt x="3924" y="0"/>
                </a:moveTo>
                <a:cubicBezTo>
                  <a:pt x="3714" y="0"/>
                  <a:pt x="3494" y="110"/>
                  <a:pt x="3269" y="375"/>
                </a:cubicBezTo>
                <a:cubicBezTo>
                  <a:pt x="2001" y="1943"/>
                  <a:pt x="0" y="14018"/>
                  <a:pt x="0" y="14018"/>
                </a:cubicBezTo>
                <a:cubicBezTo>
                  <a:pt x="0" y="14018"/>
                  <a:pt x="9199" y="20151"/>
                  <a:pt x="13982" y="20151"/>
                </a:cubicBezTo>
                <a:cubicBezTo>
                  <a:pt x="15226" y="20151"/>
                  <a:pt x="16172" y="19736"/>
                  <a:pt x="16579" y="18688"/>
                </a:cubicBezTo>
                <a:cubicBezTo>
                  <a:pt x="17913" y="14786"/>
                  <a:pt x="19247" y="10749"/>
                  <a:pt x="19948" y="6647"/>
                </a:cubicBezTo>
                <a:cubicBezTo>
                  <a:pt x="20105" y="5798"/>
                  <a:pt x="20647" y="3586"/>
                  <a:pt x="19285" y="3586"/>
                </a:cubicBezTo>
                <a:cubicBezTo>
                  <a:pt x="19202" y="3586"/>
                  <a:pt x="19111" y="3594"/>
                  <a:pt x="19014" y="3611"/>
                </a:cubicBezTo>
                <a:cubicBezTo>
                  <a:pt x="18613" y="3678"/>
                  <a:pt x="18447" y="3878"/>
                  <a:pt x="18180" y="4045"/>
                </a:cubicBezTo>
                <a:cubicBezTo>
                  <a:pt x="17928" y="4180"/>
                  <a:pt x="17890" y="4271"/>
                  <a:pt x="17850" y="4271"/>
                </a:cubicBezTo>
                <a:cubicBezTo>
                  <a:pt x="17821" y="4271"/>
                  <a:pt x="17791" y="4223"/>
                  <a:pt x="17679" y="4111"/>
                </a:cubicBezTo>
                <a:cubicBezTo>
                  <a:pt x="17212" y="3611"/>
                  <a:pt x="17179" y="2810"/>
                  <a:pt x="16879" y="2210"/>
                </a:cubicBezTo>
                <a:cubicBezTo>
                  <a:pt x="16679" y="1843"/>
                  <a:pt x="16378" y="1543"/>
                  <a:pt x="15945" y="1443"/>
                </a:cubicBezTo>
                <a:cubicBezTo>
                  <a:pt x="15840" y="1410"/>
                  <a:pt x="15741" y="1395"/>
                  <a:pt x="15645" y="1395"/>
                </a:cubicBezTo>
                <a:cubicBezTo>
                  <a:pt x="15068" y="1395"/>
                  <a:pt x="14635" y="1938"/>
                  <a:pt x="14177" y="2310"/>
                </a:cubicBezTo>
                <a:cubicBezTo>
                  <a:pt x="14177" y="2310"/>
                  <a:pt x="13231" y="418"/>
                  <a:pt x="12095" y="418"/>
                </a:cubicBezTo>
                <a:cubicBezTo>
                  <a:pt x="11882" y="418"/>
                  <a:pt x="11663" y="484"/>
                  <a:pt x="11442" y="642"/>
                </a:cubicBezTo>
                <a:lnTo>
                  <a:pt x="10074" y="1643"/>
                </a:lnTo>
                <a:cubicBezTo>
                  <a:pt x="10074" y="1643"/>
                  <a:pt x="9157" y="78"/>
                  <a:pt x="8111" y="78"/>
                </a:cubicBezTo>
                <a:cubicBezTo>
                  <a:pt x="7879" y="78"/>
                  <a:pt x="7641" y="155"/>
                  <a:pt x="7405" y="342"/>
                </a:cubicBezTo>
                <a:cubicBezTo>
                  <a:pt x="6104" y="1343"/>
                  <a:pt x="5704" y="2510"/>
                  <a:pt x="5704" y="2510"/>
                </a:cubicBezTo>
                <a:cubicBezTo>
                  <a:pt x="5704" y="2510"/>
                  <a:pt x="4928" y="0"/>
                  <a:pt x="3924" y="0"/>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2"/>
          <p:cNvSpPr/>
          <p:nvPr/>
        </p:nvSpPr>
        <p:spPr>
          <a:xfrm>
            <a:off x="8611772" y="3428998"/>
            <a:ext cx="245485" cy="248617"/>
          </a:xfrm>
          <a:custGeom>
            <a:rect b="b" l="l" r="r" t="t"/>
            <a:pathLst>
              <a:path extrusionOk="0" h="13177" w="13011">
                <a:moveTo>
                  <a:pt x="9241" y="1"/>
                </a:moveTo>
                <a:lnTo>
                  <a:pt x="1" y="3103"/>
                </a:lnTo>
                <a:lnTo>
                  <a:pt x="2636" y="13177"/>
                </a:lnTo>
                <a:lnTo>
                  <a:pt x="13010" y="6405"/>
                </a:lnTo>
                <a:lnTo>
                  <a:pt x="9241" y="1"/>
                </a:ln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2"/>
          <p:cNvSpPr/>
          <p:nvPr/>
        </p:nvSpPr>
        <p:spPr>
          <a:xfrm>
            <a:off x="8489069" y="3100921"/>
            <a:ext cx="358124" cy="423311"/>
          </a:xfrm>
          <a:custGeom>
            <a:rect b="b" l="l" r="r" t="t"/>
            <a:pathLst>
              <a:path extrusionOk="0" h="22436" w="18981">
                <a:moveTo>
                  <a:pt x="10761" y="1"/>
                </a:moveTo>
                <a:cubicBezTo>
                  <a:pt x="8359" y="1"/>
                  <a:pt x="5919" y="1433"/>
                  <a:pt x="3970" y="3614"/>
                </a:cubicBezTo>
                <a:cubicBezTo>
                  <a:pt x="3603" y="4014"/>
                  <a:pt x="3269" y="4515"/>
                  <a:pt x="3002" y="5015"/>
                </a:cubicBezTo>
                <a:cubicBezTo>
                  <a:pt x="1601" y="7784"/>
                  <a:pt x="2802" y="11553"/>
                  <a:pt x="1101" y="15856"/>
                </a:cubicBezTo>
                <a:cubicBezTo>
                  <a:pt x="0" y="18625"/>
                  <a:pt x="1501" y="20860"/>
                  <a:pt x="4136" y="21861"/>
                </a:cubicBezTo>
                <a:cubicBezTo>
                  <a:pt x="5170" y="22253"/>
                  <a:pt x="6244" y="22435"/>
                  <a:pt x="7317" y="22435"/>
                </a:cubicBezTo>
                <a:cubicBezTo>
                  <a:pt x="8981" y="22435"/>
                  <a:pt x="10642" y="21997"/>
                  <a:pt x="12142" y="21227"/>
                </a:cubicBezTo>
                <a:cubicBezTo>
                  <a:pt x="14611" y="19959"/>
                  <a:pt x="15778" y="17557"/>
                  <a:pt x="16912" y="15156"/>
                </a:cubicBezTo>
                <a:cubicBezTo>
                  <a:pt x="17112" y="14689"/>
                  <a:pt x="17279" y="14222"/>
                  <a:pt x="17446" y="13788"/>
                </a:cubicBezTo>
                <a:cubicBezTo>
                  <a:pt x="18246" y="11320"/>
                  <a:pt x="18980" y="7283"/>
                  <a:pt x="17513" y="4948"/>
                </a:cubicBezTo>
                <a:cubicBezTo>
                  <a:pt x="16979" y="4115"/>
                  <a:pt x="16412" y="3314"/>
                  <a:pt x="15745" y="2547"/>
                </a:cubicBezTo>
                <a:cubicBezTo>
                  <a:pt x="14240" y="761"/>
                  <a:pt x="12511" y="1"/>
                  <a:pt x="10761"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2"/>
          <p:cNvSpPr/>
          <p:nvPr/>
        </p:nvSpPr>
        <p:spPr>
          <a:xfrm>
            <a:off x="8754624" y="3301842"/>
            <a:ext cx="138318" cy="145487"/>
          </a:xfrm>
          <a:custGeom>
            <a:rect b="b" l="l" r="r" t="t"/>
            <a:pathLst>
              <a:path extrusionOk="0" h="7711" w="7331">
                <a:moveTo>
                  <a:pt x="4554" y="0"/>
                </a:moveTo>
                <a:cubicBezTo>
                  <a:pt x="4516" y="0"/>
                  <a:pt x="4477" y="1"/>
                  <a:pt x="4437" y="3"/>
                </a:cubicBezTo>
                <a:cubicBezTo>
                  <a:pt x="3937" y="36"/>
                  <a:pt x="3503" y="136"/>
                  <a:pt x="3070" y="336"/>
                </a:cubicBezTo>
                <a:cubicBezTo>
                  <a:pt x="2169" y="736"/>
                  <a:pt x="1535" y="1537"/>
                  <a:pt x="1068" y="2538"/>
                </a:cubicBezTo>
                <a:cubicBezTo>
                  <a:pt x="535" y="3672"/>
                  <a:pt x="1" y="5073"/>
                  <a:pt x="201" y="6340"/>
                </a:cubicBezTo>
                <a:cubicBezTo>
                  <a:pt x="352" y="7350"/>
                  <a:pt x="1210" y="7710"/>
                  <a:pt x="2096" y="7710"/>
                </a:cubicBezTo>
                <a:cubicBezTo>
                  <a:pt x="2381" y="7710"/>
                  <a:pt x="2668" y="7673"/>
                  <a:pt x="2936" y="7608"/>
                </a:cubicBezTo>
                <a:cubicBezTo>
                  <a:pt x="4237" y="7374"/>
                  <a:pt x="5405" y="6374"/>
                  <a:pt x="6038" y="5240"/>
                </a:cubicBezTo>
                <a:cubicBezTo>
                  <a:pt x="6993" y="3529"/>
                  <a:pt x="7330" y="0"/>
                  <a:pt x="4554" y="0"/>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2"/>
          <p:cNvSpPr/>
          <p:nvPr/>
        </p:nvSpPr>
        <p:spPr>
          <a:xfrm>
            <a:off x="8538139" y="3226360"/>
            <a:ext cx="68621" cy="130299"/>
          </a:xfrm>
          <a:custGeom>
            <a:rect b="b" l="l" r="r" t="t"/>
            <a:pathLst>
              <a:path extrusionOk="0" fill="none" h="6906" w="3637">
                <a:moveTo>
                  <a:pt x="3303" y="1"/>
                </a:moveTo>
                <a:cubicBezTo>
                  <a:pt x="3403" y="4537"/>
                  <a:pt x="1" y="4237"/>
                  <a:pt x="68" y="5538"/>
                </a:cubicBezTo>
                <a:cubicBezTo>
                  <a:pt x="168" y="6839"/>
                  <a:pt x="2236" y="6906"/>
                  <a:pt x="3637" y="6005"/>
                </a:cubicBezTo>
              </a:path>
            </a:pathLst>
          </a:custGeom>
          <a:noFill/>
          <a:ln cap="rnd" cmpd="sng" w="108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2"/>
          <p:cNvSpPr/>
          <p:nvPr/>
        </p:nvSpPr>
        <p:spPr>
          <a:xfrm>
            <a:off x="8681010" y="3269563"/>
            <a:ext cx="27075" cy="40112"/>
          </a:xfrm>
          <a:custGeom>
            <a:rect b="b" l="l" r="r" t="t"/>
            <a:pathLst>
              <a:path extrusionOk="0" h="2126" w="1435">
                <a:moveTo>
                  <a:pt x="787" y="1"/>
                </a:moveTo>
                <a:cubicBezTo>
                  <a:pt x="501" y="1"/>
                  <a:pt x="263" y="218"/>
                  <a:pt x="234" y="513"/>
                </a:cubicBezTo>
                <a:lnTo>
                  <a:pt x="67" y="1447"/>
                </a:lnTo>
                <a:cubicBezTo>
                  <a:pt x="0" y="1780"/>
                  <a:pt x="234" y="2080"/>
                  <a:pt x="567" y="2114"/>
                </a:cubicBezTo>
                <a:cubicBezTo>
                  <a:pt x="606" y="2122"/>
                  <a:pt x="643" y="2125"/>
                  <a:pt x="680" y="2125"/>
                </a:cubicBezTo>
                <a:cubicBezTo>
                  <a:pt x="960" y="2125"/>
                  <a:pt x="1175" y="1908"/>
                  <a:pt x="1234" y="1613"/>
                </a:cubicBezTo>
                <a:lnTo>
                  <a:pt x="1401" y="679"/>
                </a:lnTo>
                <a:cubicBezTo>
                  <a:pt x="1434" y="346"/>
                  <a:pt x="1234" y="46"/>
                  <a:pt x="901" y="12"/>
                </a:cubicBezTo>
                <a:cubicBezTo>
                  <a:pt x="862" y="5"/>
                  <a:pt x="824" y="1"/>
                  <a:pt x="787"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2"/>
          <p:cNvSpPr/>
          <p:nvPr/>
        </p:nvSpPr>
        <p:spPr>
          <a:xfrm>
            <a:off x="8536253" y="3374249"/>
            <a:ext cx="125261" cy="83621"/>
          </a:xfrm>
          <a:custGeom>
            <a:rect b="b" l="l" r="r" t="t"/>
            <a:pathLst>
              <a:path extrusionOk="0" h="4432" w="6639">
                <a:moveTo>
                  <a:pt x="1" y="1"/>
                </a:moveTo>
                <a:cubicBezTo>
                  <a:pt x="1" y="1"/>
                  <a:pt x="913" y="4432"/>
                  <a:pt x="3047" y="4432"/>
                </a:cubicBezTo>
                <a:cubicBezTo>
                  <a:pt x="3994" y="4432"/>
                  <a:pt x="5182" y="3558"/>
                  <a:pt x="6639" y="1035"/>
                </a:cubicBezTo>
                <a:lnTo>
                  <a:pt x="6639" y="1035"/>
                </a:lnTo>
                <a:cubicBezTo>
                  <a:pt x="6639" y="1035"/>
                  <a:pt x="6205" y="1068"/>
                  <a:pt x="5567" y="1068"/>
                </a:cubicBezTo>
                <a:cubicBezTo>
                  <a:pt x="4929" y="1068"/>
                  <a:pt x="4087" y="1035"/>
                  <a:pt x="3270" y="901"/>
                </a:cubicBezTo>
                <a:cubicBezTo>
                  <a:pt x="1602" y="634"/>
                  <a:pt x="1" y="1"/>
                  <a:pt x="1" y="1"/>
                </a:cubicBezTo>
                <a:close/>
              </a:path>
            </a:pathLst>
          </a:custGeom>
          <a:solidFill>
            <a:srgbClr val="FF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2"/>
          <p:cNvSpPr/>
          <p:nvPr/>
        </p:nvSpPr>
        <p:spPr>
          <a:xfrm>
            <a:off x="8546950" y="3248320"/>
            <a:ext cx="25207" cy="37282"/>
          </a:xfrm>
          <a:custGeom>
            <a:rect b="b" l="l" r="r" t="t"/>
            <a:pathLst>
              <a:path extrusionOk="0" h="1976" w="1336">
                <a:moveTo>
                  <a:pt x="769" y="1"/>
                </a:moveTo>
                <a:cubicBezTo>
                  <a:pt x="492" y="1"/>
                  <a:pt x="232" y="193"/>
                  <a:pt x="201" y="471"/>
                </a:cubicBezTo>
                <a:lnTo>
                  <a:pt x="68" y="1338"/>
                </a:lnTo>
                <a:cubicBezTo>
                  <a:pt x="1" y="1639"/>
                  <a:pt x="201" y="1872"/>
                  <a:pt x="535" y="1972"/>
                </a:cubicBezTo>
                <a:cubicBezTo>
                  <a:pt x="557" y="1975"/>
                  <a:pt x="578" y="1976"/>
                  <a:pt x="600" y="1976"/>
                </a:cubicBezTo>
                <a:cubicBezTo>
                  <a:pt x="873" y="1976"/>
                  <a:pt x="1107" y="1784"/>
                  <a:pt x="1168" y="1505"/>
                </a:cubicBezTo>
                <a:lnTo>
                  <a:pt x="1269" y="638"/>
                </a:lnTo>
                <a:cubicBezTo>
                  <a:pt x="1335" y="338"/>
                  <a:pt x="1102" y="38"/>
                  <a:pt x="835" y="4"/>
                </a:cubicBezTo>
                <a:cubicBezTo>
                  <a:pt x="813" y="2"/>
                  <a:pt x="791" y="1"/>
                  <a:pt x="769"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2"/>
          <p:cNvSpPr/>
          <p:nvPr/>
        </p:nvSpPr>
        <p:spPr>
          <a:xfrm>
            <a:off x="8790506" y="3315728"/>
            <a:ext cx="66734" cy="83715"/>
          </a:xfrm>
          <a:custGeom>
            <a:rect b="b" l="l" r="r" t="t"/>
            <a:pathLst>
              <a:path extrusionOk="0" fill="none" h="4437" w="3537">
                <a:moveTo>
                  <a:pt x="0" y="4437"/>
                </a:moveTo>
                <a:cubicBezTo>
                  <a:pt x="0" y="4437"/>
                  <a:pt x="1268" y="0"/>
                  <a:pt x="3536" y="1768"/>
                </a:cubicBezTo>
              </a:path>
            </a:pathLst>
          </a:custGeom>
          <a:noFill/>
          <a:ln cap="rnd" cmpd="sng" w="108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2"/>
          <p:cNvSpPr/>
          <p:nvPr/>
        </p:nvSpPr>
        <p:spPr>
          <a:xfrm>
            <a:off x="8543742" y="3069510"/>
            <a:ext cx="324219" cy="269485"/>
          </a:xfrm>
          <a:custGeom>
            <a:rect b="b" l="l" r="r" t="t"/>
            <a:pathLst>
              <a:path extrusionOk="0" h="14283" w="17184">
                <a:moveTo>
                  <a:pt x="8348" y="0"/>
                </a:moveTo>
                <a:cubicBezTo>
                  <a:pt x="6442" y="0"/>
                  <a:pt x="4641" y="326"/>
                  <a:pt x="3740" y="476"/>
                </a:cubicBezTo>
                <a:cubicBezTo>
                  <a:pt x="2125" y="745"/>
                  <a:pt x="0" y="5064"/>
                  <a:pt x="853" y="5064"/>
                </a:cubicBezTo>
                <a:cubicBezTo>
                  <a:pt x="951" y="5064"/>
                  <a:pt x="1089" y="5006"/>
                  <a:pt x="1272" y="4879"/>
                </a:cubicBezTo>
                <a:cubicBezTo>
                  <a:pt x="1338" y="4879"/>
                  <a:pt x="1338" y="4846"/>
                  <a:pt x="1372" y="4846"/>
                </a:cubicBezTo>
                <a:cubicBezTo>
                  <a:pt x="2739" y="3945"/>
                  <a:pt x="3840" y="3278"/>
                  <a:pt x="5508" y="3011"/>
                </a:cubicBezTo>
                <a:cubicBezTo>
                  <a:pt x="6038" y="2937"/>
                  <a:pt x="6569" y="2896"/>
                  <a:pt x="7099" y="2896"/>
                </a:cubicBezTo>
                <a:cubicBezTo>
                  <a:pt x="7769" y="2896"/>
                  <a:pt x="8440" y="2962"/>
                  <a:pt x="9111" y="3111"/>
                </a:cubicBezTo>
                <a:cubicBezTo>
                  <a:pt x="11446" y="3545"/>
                  <a:pt x="14214" y="4979"/>
                  <a:pt x="14048" y="7748"/>
                </a:cubicBezTo>
                <a:cubicBezTo>
                  <a:pt x="13907" y="9913"/>
                  <a:pt x="12629" y="14283"/>
                  <a:pt x="13010" y="14283"/>
                </a:cubicBezTo>
                <a:cubicBezTo>
                  <a:pt x="13081" y="14283"/>
                  <a:pt x="13210" y="14131"/>
                  <a:pt x="13414" y="13785"/>
                </a:cubicBezTo>
                <a:cubicBezTo>
                  <a:pt x="14134" y="12548"/>
                  <a:pt x="15039" y="12272"/>
                  <a:pt x="15702" y="12272"/>
                </a:cubicBezTo>
                <a:cubicBezTo>
                  <a:pt x="16237" y="12272"/>
                  <a:pt x="16616" y="12451"/>
                  <a:pt x="16616" y="12451"/>
                </a:cubicBezTo>
                <a:cubicBezTo>
                  <a:pt x="17183" y="8115"/>
                  <a:pt x="16216" y="3811"/>
                  <a:pt x="13581" y="1476"/>
                </a:cubicBezTo>
                <a:cubicBezTo>
                  <a:pt x="12263" y="326"/>
                  <a:pt x="10253" y="0"/>
                  <a:pt x="8348" y="0"/>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2"/>
          <p:cNvSpPr/>
          <p:nvPr/>
        </p:nvSpPr>
        <p:spPr>
          <a:xfrm>
            <a:off x="8332993" y="3533081"/>
            <a:ext cx="847038" cy="947677"/>
          </a:xfrm>
          <a:custGeom>
            <a:rect b="b" l="l" r="r" t="t"/>
            <a:pathLst>
              <a:path extrusionOk="0" h="50228" w="44894">
                <a:moveTo>
                  <a:pt x="29276" y="1"/>
                </a:moveTo>
                <a:cubicBezTo>
                  <a:pt x="25966" y="1"/>
                  <a:pt x="21483" y="1234"/>
                  <a:pt x="17079" y="6325"/>
                </a:cubicBezTo>
                <a:lnTo>
                  <a:pt x="16245" y="3157"/>
                </a:lnTo>
                <a:cubicBezTo>
                  <a:pt x="16245" y="3157"/>
                  <a:pt x="5838" y="7760"/>
                  <a:pt x="3903" y="13497"/>
                </a:cubicBezTo>
                <a:cubicBezTo>
                  <a:pt x="1969" y="19268"/>
                  <a:pt x="1" y="28241"/>
                  <a:pt x="1" y="28241"/>
                </a:cubicBezTo>
                <a:cubicBezTo>
                  <a:pt x="1" y="28241"/>
                  <a:pt x="2536" y="29509"/>
                  <a:pt x="5104" y="29909"/>
                </a:cubicBezTo>
                <a:cubicBezTo>
                  <a:pt x="5104" y="29909"/>
                  <a:pt x="3103" y="47488"/>
                  <a:pt x="3203" y="48189"/>
                </a:cubicBezTo>
                <a:cubicBezTo>
                  <a:pt x="3242" y="48641"/>
                  <a:pt x="15146" y="50227"/>
                  <a:pt x="24889" y="50227"/>
                </a:cubicBezTo>
                <a:cubicBezTo>
                  <a:pt x="31685" y="50227"/>
                  <a:pt x="37429" y="49455"/>
                  <a:pt x="37361" y="46988"/>
                </a:cubicBezTo>
                <a:cubicBezTo>
                  <a:pt x="37112" y="41401"/>
                  <a:pt x="44894" y="371"/>
                  <a:pt x="36595" y="371"/>
                </a:cubicBezTo>
                <a:cubicBezTo>
                  <a:pt x="35976" y="371"/>
                  <a:pt x="35267" y="600"/>
                  <a:pt x="34458" y="1088"/>
                </a:cubicBezTo>
                <a:cubicBezTo>
                  <a:pt x="34458" y="1088"/>
                  <a:pt x="32385" y="1"/>
                  <a:pt x="29276" y="1"/>
                </a:cubicBezTo>
                <a:close/>
              </a:path>
            </a:pathLst>
          </a:custGeom>
          <a:solidFill>
            <a:srgbClr val="00AE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2"/>
          <p:cNvSpPr/>
          <p:nvPr/>
        </p:nvSpPr>
        <p:spPr>
          <a:xfrm>
            <a:off x="8428642" y="3836161"/>
            <a:ext cx="34018" cy="260579"/>
          </a:xfrm>
          <a:custGeom>
            <a:rect b="b" l="l" r="r" t="t"/>
            <a:pathLst>
              <a:path extrusionOk="0" fill="none" h="13811" w="1803">
                <a:moveTo>
                  <a:pt x="1" y="13811"/>
                </a:moveTo>
                <a:cubicBezTo>
                  <a:pt x="1" y="13811"/>
                  <a:pt x="535" y="2503"/>
                  <a:pt x="1802" y="1"/>
                </a:cubicBezTo>
              </a:path>
            </a:pathLst>
          </a:custGeom>
          <a:noFill/>
          <a:ln cap="rnd" cmpd="sng" w="13350">
            <a:solidFill>
              <a:srgbClr val="FFFFF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2"/>
          <p:cNvSpPr/>
          <p:nvPr/>
        </p:nvSpPr>
        <p:spPr>
          <a:xfrm>
            <a:off x="9093056" y="3495085"/>
            <a:ext cx="68753" cy="198882"/>
          </a:xfrm>
          <a:custGeom>
            <a:rect b="b" l="l" r="r" t="t"/>
            <a:pathLst>
              <a:path extrusionOk="0" h="10541" w="3644">
                <a:moveTo>
                  <a:pt x="1009" y="0"/>
                </a:moveTo>
                <a:cubicBezTo>
                  <a:pt x="1009" y="0"/>
                  <a:pt x="1" y="10540"/>
                  <a:pt x="1522" y="10540"/>
                </a:cubicBezTo>
                <a:cubicBezTo>
                  <a:pt x="1590" y="10540"/>
                  <a:pt x="1664" y="10519"/>
                  <a:pt x="1743" y="10474"/>
                </a:cubicBezTo>
                <a:cubicBezTo>
                  <a:pt x="3611" y="9440"/>
                  <a:pt x="3644" y="3403"/>
                  <a:pt x="3477" y="2002"/>
                </a:cubicBezTo>
                <a:cubicBezTo>
                  <a:pt x="3310" y="634"/>
                  <a:pt x="1175" y="0"/>
                  <a:pt x="1009" y="0"/>
                </a:cubicBezTo>
                <a:close/>
              </a:path>
            </a:pathLst>
          </a:custGeom>
          <a:solidFill>
            <a:srgbClr val="00AE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2"/>
          <p:cNvSpPr/>
          <p:nvPr/>
        </p:nvSpPr>
        <p:spPr>
          <a:xfrm>
            <a:off x="8861611" y="3180950"/>
            <a:ext cx="272541" cy="707720"/>
          </a:xfrm>
          <a:custGeom>
            <a:rect b="b" l="l" r="r" t="t"/>
            <a:pathLst>
              <a:path extrusionOk="0" h="37510" w="14445">
                <a:moveTo>
                  <a:pt x="10608" y="1"/>
                </a:moveTo>
                <a:cubicBezTo>
                  <a:pt x="10367" y="1"/>
                  <a:pt x="10112" y="87"/>
                  <a:pt x="9841" y="273"/>
                </a:cubicBezTo>
                <a:cubicBezTo>
                  <a:pt x="4771" y="3709"/>
                  <a:pt x="2402" y="14249"/>
                  <a:pt x="1602" y="20154"/>
                </a:cubicBezTo>
                <a:cubicBezTo>
                  <a:pt x="1101" y="23923"/>
                  <a:pt x="1" y="34097"/>
                  <a:pt x="3370" y="36732"/>
                </a:cubicBezTo>
                <a:cubicBezTo>
                  <a:pt x="4079" y="37275"/>
                  <a:pt x="4776" y="37510"/>
                  <a:pt x="5449" y="37510"/>
                </a:cubicBezTo>
                <a:cubicBezTo>
                  <a:pt x="7753" y="37510"/>
                  <a:pt x="9777" y="34766"/>
                  <a:pt x="11042" y="32262"/>
                </a:cubicBezTo>
                <a:cubicBezTo>
                  <a:pt x="11442" y="31462"/>
                  <a:pt x="11742" y="30728"/>
                  <a:pt x="12009" y="30094"/>
                </a:cubicBezTo>
                <a:cubicBezTo>
                  <a:pt x="13744" y="25091"/>
                  <a:pt x="14444" y="19487"/>
                  <a:pt x="14344" y="14149"/>
                </a:cubicBezTo>
                <a:cubicBezTo>
                  <a:pt x="14283" y="12272"/>
                  <a:pt x="13483" y="1"/>
                  <a:pt x="10608"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2"/>
          <p:cNvSpPr/>
          <p:nvPr/>
        </p:nvSpPr>
        <p:spPr>
          <a:xfrm>
            <a:off x="8869799" y="2564962"/>
            <a:ext cx="295824" cy="776020"/>
          </a:xfrm>
          <a:custGeom>
            <a:rect b="b" l="l" r="r" t="t"/>
            <a:pathLst>
              <a:path extrusionOk="0" h="41130" w="15679">
                <a:moveTo>
                  <a:pt x="4603" y="0"/>
                </a:moveTo>
                <a:cubicBezTo>
                  <a:pt x="4603" y="0"/>
                  <a:pt x="0" y="1001"/>
                  <a:pt x="267" y="1568"/>
                </a:cubicBezTo>
                <a:cubicBezTo>
                  <a:pt x="501" y="2168"/>
                  <a:pt x="2769" y="20915"/>
                  <a:pt x="2802" y="27420"/>
                </a:cubicBezTo>
                <a:cubicBezTo>
                  <a:pt x="2902" y="33958"/>
                  <a:pt x="8139" y="38861"/>
                  <a:pt x="8473" y="39962"/>
                </a:cubicBezTo>
                <a:cubicBezTo>
                  <a:pt x="8680" y="40702"/>
                  <a:pt x="9118" y="41130"/>
                  <a:pt x="9673" y="41130"/>
                </a:cubicBezTo>
                <a:cubicBezTo>
                  <a:pt x="10995" y="41130"/>
                  <a:pt x="12983" y="38704"/>
                  <a:pt x="14110" y="32290"/>
                </a:cubicBezTo>
                <a:cubicBezTo>
                  <a:pt x="15678" y="23183"/>
                  <a:pt x="4603" y="0"/>
                  <a:pt x="4603" y="0"/>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2"/>
          <p:cNvSpPr/>
          <p:nvPr/>
        </p:nvSpPr>
        <p:spPr>
          <a:xfrm>
            <a:off x="8732607" y="2342099"/>
            <a:ext cx="265617" cy="344370"/>
          </a:xfrm>
          <a:custGeom>
            <a:rect b="b" l="l" r="r" t="t"/>
            <a:pathLst>
              <a:path extrusionOk="0" h="18252" w="14078">
                <a:moveTo>
                  <a:pt x="3219" y="1"/>
                </a:moveTo>
                <a:cubicBezTo>
                  <a:pt x="2987" y="1"/>
                  <a:pt x="2787" y="124"/>
                  <a:pt x="2702" y="405"/>
                </a:cubicBezTo>
                <a:cubicBezTo>
                  <a:pt x="2369" y="1372"/>
                  <a:pt x="0" y="4074"/>
                  <a:pt x="0" y="4074"/>
                </a:cubicBezTo>
                <a:cubicBezTo>
                  <a:pt x="0" y="4074"/>
                  <a:pt x="768" y="8011"/>
                  <a:pt x="2102" y="10212"/>
                </a:cubicBezTo>
                <a:cubicBezTo>
                  <a:pt x="2722" y="11235"/>
                  <a:pt x="3558" y="11509"/>
                  <a:pt x="4303" y="11509"/>
                </a:cubicBezTo>
                <a:cubicBezTo>
                  <a:pt x="5160" y="11509"/>
                  <a:pt x="5895" y="11146"/>
                  <a:pt x="6038" y="11146"/>
                </a:cubicBezTo>
                <a:cubicBezTo>
                  <a:pt x="6271" y="11146"/>
                  <a:pt x="8206" y="18251"/>
                  <a:pt x="8206" y="18251"/>
                </a:cubicBezTo>
                <a:lnTo>
                  <a:pt x="12776" y="13915"/>
                </a:lnTo>
                <a:lnTo>
                  <a:pt x="12042" y="10879"/>
                </a:lnTo>
                <a:cubicBezTo>
                  <a:pt x="12042" y="10879"/>
                  <a:pt x="12576" y="10379"/>
                  <a:pt x="13343" y="9578"/>
                </a:cubicBezTo>
                <a:cubicBezTo>
                  <a:pt x="14077" y="8811"/>
                  <a:pt x="12676" y="3307"/>
                  <a:pt x="12009" y="2140"/>
                </a:cubicBezTo>
                <a:cubicBezTo>
                  <a:pt x="11342" y="972"/>
                  <a:pt x="9674" y="1306"/>
                  <a:pt x="9374" y="1072"/>
                </a:cubicBezTo>
                <a:cubicBezTo>
                  <a:pt x="8945" y="767"/>
                  <a:pt x="8549" y="658"/>
                  <a:pt x="8201" y="658"/>
                </a:cubicBezTo>
                <a:cubicBezTo>
                  <a:pt x="7333" y="658"/>
                  <a:pt x="6772" y="1339"/>
                  <a:pt x="6772" y="1339"/>
                </a:cubicBezTo>
                <a:cubicBezTo>
                  <a:pt x="6398" y="1026"/>
                  <a:pt x="6046" y="910"/>
                  <a:pt x="5731" y="910"/>
                </a:cubicBezTo>
                <a:cubicBezTo>
                  <a:pt x="4838" y="910"/>
                  <a:pt x="4237" y="1839"/>
                  <a:pt x="4237" y="1839"/>
                </a:cubicBezTo>
                <a:cubicBezTo>
                  <a:pt x="4620" y="808"/>
                  <a:pt x="3814" y="1"/>
                  <a:pt x="3219"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2"/>
          <p:cNvSpPr/>
          <p:nvPr/>
        </p:nvSpPr>
        <p:spPr>
          <a:xfrm>
            <a:off x="8889929" y="2362324"/>
            <a:ext cx="52263" cy="93790"/>
          </a:xfrm>
          <a:custGeom>
            <a:rect b="b" l="l" r="r" t="t"/>
            <a:pathLst>
              <a:path extrusionOk="0" fill="none" h="4971" w="2770">
                <a:moveTo>
                  <a:pt x="1035" y="0"/>
                </a:moveTo>
                <a:cubicBezTo>
                  <a:pt x="1035" y="0"/>
                  <a:pt x="1" y="1068"/>
                  <a:pt x="101" y="2802"/>
                </a:cubicBezTo>
                <a:cubicBezTo>
                  <a:pt x="267" y="4570"/>
                  <a:pt x="401" y="4737"/>
                  <a:pt x="1035" y="4837"/>
                </a:cubicBezTo>
                <a:cubicBezTo>
                  <a:pt x="1668" y="4970"/>
                  <a:pt x="2769" y="4003"/>
                  <a:pt x="2436" y="2802"/>
                </a:cubicBezTo>
              </a:path>
            </a:pathLst>
          </a:custGeom>
          <a:noFill/>
          <a:ln cap="rnd" cmpd="sng" w="108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2"/>
          <p:cNvSpPr/>
          <p:nvPr/>
        </p:nvSpPr>
        <p:spPr>
          <a:xfrm>
            <a:off x="8837067" y="2367361"/>
            <a:ext cx="57923" cy="89375"/>
          </a:xfrm>
          <a:custGeom>
            <a:rect b="b" l="l" r="r" t="t"/>
            <a:pathLst>
              <a:path extrusionOk="0" fill="none" h="4737" w="3070">
                <a:moveTo>
                  <a:pt x="1235" y="0"/>
                </a:moveTo>
                <a:cubicBezTo>
                  <a:pt x="1235" y="0"/>
                  <a:pt x="1" y="400"/>
                  <a:pt x="301" y="2202"/>
                </a:cubicBezTo>
                <a:cubicBezTo>
                  <a:pt x="568" y="4003"/>
                  <a:pt x="1068" y="4537"/>
                  <a:pt x="1668" y="4637"/>
                </a:cubicBezTo>
                <a:cubicBezTo>
                  <a:pt x="2236" y="4737"/>
                  <a:pt x="3069" y="3836"/>
                  <a:pt x="3069" y="3836"/>
                </a:cubicBezTo>
              </a:path>
            </a:pathLst>
          </a:custGeom>
          <a:noFill/>
          <a:ln cap="rnd" cmpd="sng" w="108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2"/>
          <p:cNvSpPr/>
          <p:nvPr/>
        </p:nvSpPr>
        <p:spPr>
          <a:xfrm>
            <a:off x="8798675" y="2376794"/>
            <a:ext cx="53527" cy="91281"/>
          </a:xfrm>
          <a:custGeom>
            <a:rect b="b" l="l" r="r" t="t"/>
            <a:pathLst>
              <a:path extrusionOk="0" fill="none" h="4838" w="2837">
                <a:moveTo>
                  <a:pt x="701" y="0"/>
                </a:moveTo>
                <a:cubicBezTo>
                  <a:pt x="701" y="0"/>
                  <a:pt x="1" y="1735"/>
                  <a:pt x="701" y="3303"/>
                </a:cubicBezTo>
                <a:cubicBezTo>
                  <a:pt x="1402" y="4837"/>
                  <a:pt x="2669" y="4304"/>
                  <a:pt x="2836" y="3403"/>
                </a:cubicBezTo>
              </a:path>
            </a:pathLst>
          </a:custGeom>
          <a:noFill/>
          <a:ln cap="rnd" cmpd="sng" w="108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2"/>
          <p:cNvSpPr/>
          <p:nvPr/>
        </p:nvSpPr>
        <p:spPr>
          <a:xfrm>
            <a:off x="8781696" y="2401961"/>
            <a:ext cx="24565" cy="25207"/>
          </a:xfrm>
          <a:custGeom>
            <a:rect b="b" l="l" r="r" t="t"/>
            <a:pathLst>
              <a:path extrusionOk="0" fill="none" h="1336" w="1302">
                <a:moveTo>
                  <a:pt x="1301" y="1"/>
                </a:moveTo>
                <a:cubicBezTo>
                  <a:pt x="1301" y="1"/>
                  <a:pt x="901" y="1001"/>
                  <a:pt x="0" y="1335"/>
                </a:cubicBezTo>
              </a:path>
            </a:pathLst>
          </a:custGeom>
          <a:noFill/>
          <a:ln cap="rnd" cmpd="sng" w="108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2"/>
          <p:cNvSpPr/>
          <p:nvPr/>
        </p:nvSpPr>
        <p:spPr>
          <a:xfrm>
            <a:off x="8833294" y="3406416"/>
            <a:ext cx="364501" cy="561006"/>
          </a:xfrm>
          <a:custGeom>
            <a:rect b="b" l="l" r="r" t="t"/>
            <a:pathLst>
              <a:path extrusionOk="0" h="29734" w="19319">
                <a:moveTo>
                  <a:pt x="4356" y="0"/>
                </a:moveTo>
                <a:cubicBezTo>
                  <a:pt x="3862" y="0"/>
                  <a:pt x="3450" y="502"/>
                  <a:pt x="3103" y="1198"/>
                </a:cubicBezTo>
                <a:cubicBezTo>
                  <a:pt x="2436" y="2665"/>
                  <a:pt x="2102" y="4867"/>
                  <a:pt x="1935" y="5501"/>
                </a:cubicBezTo>
                <a:cubicBezTo>
                  <a:pt x="1335" y="8803"/>
                  <a:pt x="901" y="12172"/>
                  <a:pt x="568" y="15508"/>
                </a:cubicBezTo>
                <a:cubicBezTo>
                  <a:pt x="334" y="18177"/>
                  <a:pt x="0" y="20878"/>
                  <a:pt x="34" y="23614"/>
                </a:cubicBezTo>
                <a:cubicBezTo>
                  <a:pt x="85" y="27654"/>
                  <a:pt x="4467" y="29734"/>
                  <a:pt x="7247" y="29734"/>
                </a:cubicBezTo>
                <a:cubicBezTo>
                  <a:pt x="8094" y="29734"/>
                  <a:pt x="8792" y="29540"/>
                  <a:pt x="9174" y="29151"/>
                </a:cubicBezTo>
                <a:cubicBezTo>
                  <a:pt x="10775" y="27483"/>
                  <a:pt x="16212" y="24281"/>
                  <a:pt x="17847" y="14440"/>
                </a:cubicBezTo>
                <a:cubicBezTo>
                  <a:pt x="19318" y="5397"/>
                  <a:pt x="16395" y="5031"/>
                  <a:pt x="15911" y="5031"/>
                </a:cubicBezTo>
                <a:cubicBezTo>
                  <a:pt x="15869" y="5031"/>
                  <a:pt x="15845" y="5034"/>
                  <a:pt x="15845" y="5034"/>
                </a:cubicBezTo>
                <a:cubicBezTo>
                  <a:pt x="17780" y="6768"/>
                  <a:pt x="16612" y="12372"/>
                  <a:pt x="14744" y="13607"/>
                </a:cubicBezTo>
                <a:cubicBezTo>
                  <a:pt x="14516" y="13755"/>
                  <a:pt x="14201" y="13829"/>
                  <a:pt x="13821" y="13829"/>
                </a:cubicBezTo>
                <a:cubicBezTo>
                  <a:pt x="11213" y="13829"/>
                  <a:pt x="5572" y="10326"/>
                  <a:pt x="4203" y="3366"/>
                </a:cubicBezTo>
                <a:cubicBezTo>
                  <a:pt x="4270" y="1631"/>
                  <a:pt x="4737" y="97"/>
                  <a:pt x="4737" y="97"/>
                </a:cubicBezTo>
                <a:cubicBezTo>
                  <a:pt x="4605" y="31"/>
                  <a:pt x="4478" y="0"/>
                  <a:pt x="4356" y="0"/>
                </a:cubicBezTo>
                <a:close/>
              </a:path>
            </a:pathLst>
          </a:custGeom>
          <a:solidFill>
            <a:srgbClr val="00AE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2"/>
          <p:cNvSpPr/>
          <p:nvPr/>
        </p:nvSpPr>
        <p:spPr>
          <a:xfrm>
            <a:off x="7547046" y="3297390"/>
            <a:ext cx="184977" cy="448707"/>
          </a:xfrm>
          <a:custGeom>
            <a:rect b="b" l="l" r="r" t="t"/>
            <a:pathLst>
              <a:path extrusionOk="0" h="23782" w="9804">
                <a:moveTo>
                  <a:pt x="7982" y="1"/>
                </a:moveTo>
                <a:cubicBezTo>
                  <a:pt x="7844" y="1"/>
                  <a:pt x="7696" y="45"/>
                  <a:pt x="7536" y="138"/>
                </a:cubicBezTo>
                <a:cubicBezTo>
                  <a:pt x="4334" y="2040"/>
                  <a:pt x="2399" y="8378"/>
                  <a:pt x="1699" y="11947"/>
                </a:cubicBezTo>
                <a:cubicBezTo>
                  <a:pt x="1232" y="14148"/>
                  <a:pt x="298" y="16283"/>
                  <a:pt x="131" y="18552"/>
                </a:cubicBezTo>
                <a:cubicBezTo>
                  <a:pt x="0" y="20540"/>
                  <a:pt x="1347" y="23782"/>
                  <a:pt x="3367" y="23782"/>
                </a:cubicBezTo>
                <a:cubicBezTo>
                  <a:pt x="3922" y="23782"/>
                  <a:pt x="4528" y="23537"/>
                  <a:pt x="5168" y="22955"/>
                </a:cubicBezTo>
                <a:cubicBezTo>
                  <a:pt x="5968" y="22254"/>
                  <a:pt x="6502" y="21220"/>
                  <a:pt x="6902" y="20253"/>
                </a:cubicBezTo>
                <a:cubicBezTo>
                  <a:pt x="8670" y="16383"/>
                  <a:pt x="9671" y="10412"/>
                  <a:pt x="9704" y="8811"/>
                </a:cubicBezTo>
                <a:cubicBezTo>
                  <a:pt x="9797" y="7664"/>
                  <a:pt x="9804" y="1"/>
                  <a:pt x="7982"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2"/>
          <p:cNvSpPr/>
          <p:nvPr/>
        </p:nvSpPr>
        <p:spPr>
          <a:xfrm>
            <a:off x="7601115" y="2968351"/>
            <a:ext cx="171826" cy="477140"/>
          </a:xfrm>
          <a:custGeom>
            <a:rect b="b" l="l" r="r" t="t"/>
            <a:pathLst>
              <a:path extrusionOk="0" h="25289" w="9107">
                <a:moveTo>
                  <a:pt x="3469" y="0"/>
                </a:moveTo>
                <a:cubicBezTo>
                  <a:pt x="3469" y="0"/>
                  <a:pt x="0" y="15345"/>
                  <a:pt x="2168" y="20548"/>
                </a:cubicBezTo>
                <a:cubicBezTo>
                  <a:pt x="3595" y="24015"/>
                  <a:pt x="5006" y="25288"/>
                  <a:pt x="5844" y="25288"/>
                </a:cubicBezTo>
                <a:cubicBezTo>
                  <a:pt x="6279" y="25288"/>
                  <a:pt x="6559" y="24944"/>
                  <a:pt x="6605" y="24384"/>
                </a:cubicBezTo>
                <a:cubicBezTo>
                  <a:pt x="6638" y="23684"/>
                  <a:pt x="9107" y="20048"/>
                  <a:pt x="8273" y="16145"/>
                </a:cubicBezTo>
                <a:cubicBezTo>
                  <a:pt x="7439" y="12209"/>
                  <a:pt x="6205" y="734"/>
                  <a:pt x="6271" y="367"/>
                </a:cubicBezTo>
                <a:cubicBezTo>
                  <a:pt x="6338" y="0"/>
                  <a:pt x="3469" y="0"/>
                  <a:pt x="3469" y="0"/>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2"/>
          <p:cNvSpPr/>
          <p:nvPr/>
        </p:nvSpPr>
        <p:spPr>
          <a:xfrm>
            <a:off x="7613057" y="2840856"/>
            <a:ext cx="135978" cy="203052"/>
          </a:xfrm>
          <a:custGeom>
            <a:rect b="b" l="l" r="r" t="t"/>
            <a:pathLst>
              <a:path extrusionOk="0" h="10762" w="7207">
                <a:moveTo>
                  <a:pt x="2462" y="1"/>
                </a:moveTo>
                <a:cubicBezTo>
                  <a:pt x="2366" y="1"/>
                  <a:pt x="2274" y="47"/>
                  <a:pt x="2203" y="153"/>
                </a:cubicBezTo>
                <a:cubicBezTo>
                  <a:pt x="1869" y="654"/>
                  <a:pt x="168" y="1755"/>
                  <a:pt x="168" y="1755"/>
                </a:cubicBezTo>
                <a:cubicBezTo>
                  <a:pt x="168" y="1755"/>
                  <a:pt x="1" y="3990"/>
                  <a:pt x="368" y="5424"/>
                </a:cubicBezTo>
                <a:cubicBezTo>
                  <a:pt x="693" y="6475"/>
                  <a:pt x="1581" y="6550"/>
                  <a:pt x="2061" y="6550"/>
                </a:cubicBezTo>
                <a:cubicBezTo>
                  <a:pt x="2141" y="6550"/>
                  <a:pt x="2210" y="6548"/>
                  <a:pt x="2263" y="6548"/>
                </a:cubicBezTo>
                <a:cubicBezTo>
                  <a:pt x="2316" y="6548"/>
                  <a:pt x="2353" y="6550"/>
                  <a:pt x="2369" y="6558"/>
                </a:cubicBezTo>
                <a:cubicBezTo>
                  <a:pt x="2503" y="6591"/>
                  <a:pt x="2403" y="10761"/>
                  <a:pt x="2403" y="10761"/>
                </a:cubicBezTo>
                <a:lnTo>
                  <a:pt x="5572" y="9127"/>
                </a:lnTo>
                <a:lnTo>
                  <a:pt x="5672" y="7392"/>
                </a:lnTo>
                <a:cubicBezTo>
                  <a:pt x="5672" y="7392"/>
                  <a:pt x="6039" y="7225"/>
                  <a:pt x="6572" y="6892"/>
                </a:cubicBezTo>
                <a:cubicBezTo>
                  <a:pt x="7139" y="6558"/>
                  <a:pt x="7206" y="3322"/>
                  <a:pt x="7039" y="2589"/>
                </a:cubicBezTo>
                <a:cubicBezTo>
                  <a:pt x="6873" y="1821"/>
                  <a:pt x="5905" y="1755"/>
                  <a:pt x="5805" y="1588"/>
                </a:cubicBezTo>
                <a:cubicBezTo>
                  <a:pt x="5527" y="1222"/>
                  <a:pt x="5211" y="1119"/>
                  <a:pt x="4940" y="1119"/>
                </a:cubicBezTo>
                <a:cubicBezTo>
                  <a:pt x="4594" y="1119"/>
                  <a:pt x="4323" y="1288"/>
                  <a:pt x="4304" y="1288"/>
                </a:cubicBezTo>
                <a:cubicBezTo>
                  <a:pt x="4069" y="965"/>
                  <a:pt x="3806" y="864"/>
                  <a:pt x="3568" y="864"/>
                </a:cubicBezTo>
                <a:cubicBezTo>
                  <a:pt x="3166" y="864"/>
                  <a:pt x="2836" y="1154"/>
                  <a:pt x="2836" y="1154"/>
                </a:cubicBezTo>
                <a:cubicBezTo>
                  <a:pt x="3230" y="629"/>
                  <a:pt x="2818" y="1"/>
                  <a:pt x="2462"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2"/>
          <p:cNvSpPr/>
          <p:nvPr/>
        </p:nvSpPr>
        <p:spPr>
          <a:xfrm>
            <a:off x="7701160" y="2870796"/>
            <a:ext cx="27716" cy="52886"/>
          </a:xfrm>
          <a:custGeom>
            <a:rect b="b" l="l" r="r" t="t"/>
            <a:pathLst>
              <a:path extrusionOk="0" fill="none" h="2803" w="1469">
                <a:moveTo>
                  <a:pt x="1135" y="1"/>
                </a:moveTo>
                <a:cubicBezTo>
                  <a:pt x="1135" y="1"/>
                  <a:pt x="368" y="401"/>
                  <a:pt x="201" y="1368"/>
                </a:cubicBezTo>
                <a:cubicBezTo>
                  <a:pt x="1" y="2336"/>
                  <a:pt x="68" y="2469"/>
                  <a:pt x="368" y="2636"/>
                </a:cubicBezTo>
                <a:cubicBezTo>
                  <a:pt x="668" y="2803"/>
                  <a:pt x="1469" y="2469"/>
                  <a:pt x="1469" y="1735"/>
                </a:cubicBezTo>
              </a:path>
            </a:pathLst>
          </a:custGeom>
          <a:noFill/>
          <a:ln cap="rnd" cmpd="sng" w="8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2"/>
          <p:cNvSpPr/>
          <p:nvPr/>
        </p:nvSpPr>
        <p:spPr>
          <a:xfrm>
            <a:off x="7675993" y="2865136"/>
            <a:ext cx="26452" cy="52263"/>
          </a:xfrm>
          <a:custGeom>
            <a:rect b="b" l="l" r="r" t="t"/>
            <a:pathLst>
              <a:path extrusionOk="0" fill="none" h="2770" w="1402">
                <a:moveTo>
                  <a:pt x="1001" y="1"/>
                </a:moveTo>
                <a:cubicBezTo>
                  <a:pt x="1001" y="1"/>
                  <a:pt x="234" y="34"/>
                  <a:pt x="134" y="1035"/>
                </a:cubicBezTo>
                <a:cubicBezTo>
                  <a:pt x="1" y="2035"/>
                  <a:pt x="201" y="2436"/>
                  <a:pt x="501" y="2602"/>
                </a:cubicBezTo>
                <a:cubicBezTo>
                  <a:pt x="801" y="2769"/>
                  <a:pt x="1402" y="2369"/>
                  <a:pt x="1402" y="2369"/>
                </a:cubicBezTo>
              </a:path>
            </a:pathLst>
          </a:custGeom>
          <a:noFill/>
          <a:ln cap="rnd" cmpd="sng" w="8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2"/>
          <p:cNvSpPr/>
          <p:nvPr/>
        </p:nvSpPr>
        <p:spPr>
          <a:xfrm>
            <a:off x="7654599" y="2862627"/>
            <a:ext cx="23301" cy="52244"/>
          </a:xfrm>
          <a:custGeom>
            <a:rect b="b" l="l" r="r" t="t"/>
            <a:pathLst>
              <a:path extrusionOk="0" fill="none" h="2769" w="1235">
                <a:moveTo>
                  <a:pt x="668" y="0"/>
                </a:moveTo>
                <a:cubicBezTo>
                  <a:pt x="668" y="0"/>
                  <a:pt x="1" y="834"/>
                  <a:pt x="134" y="1801"/>
                </a:cubicBezTo>
                <a:cubicBezTo>
                  <a:pt x="234" y="2769"/>
                  <a:pt x="1035" y="2635"/>
                  <a:pt x="1235" y="2235"/>
                </a:cubicBezTo>
              </a:path>
            </a:pathLst>
          </a:custGeom>
          <a:noFill/>
          <a:ln cap="rnd" cmpd="sng" w="8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2"/>
          <p:cNvSpPr/>
          <p:nvPr/>
        </p:nvSpPr>
        <p:spPr>
          <a:xfrm>
            <a:off x="7642639" y="2875210"/>
            <a:ext cx="17641" cy="10717"/>
          </a:xfrm>
          <a:custGeom>
            <a:rect b="b" l="l" r="r" t="t"/>
            <a:pathLst>
              <a:path extrusionOk="0" fill="none" h="568" w="935">
                <a:moveTo>
                  <a:pt x="935" y="0"/>
                </a:moveTo>
                <a:cubicBezTo>
                  <a:pt x="935" y="0"/>
                  <a:pt x="568" y="467"/>
                  <a:pt x="1" y="567"/>
                </a:cubicBezTo>
              </a:path>
            </a:pathLst>
          </a:custGeom>
          <a:noFill/>
          <a:ln cap="rnd" cmpd="sng" w="8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2"/>
          <p:cNvSpPr/>
          <p:nvPr/>
        </p:nvSpPr>
        <p:spPr>
          <a:xfrm>
            <a:off x="6960472" y="3185704"/>
            <a:ext cx="737644" cy="547403"/>
          </a:xfrm>
          <a:custGeom>
            <a:rect b="b" l="l" r="r" t="t"/>
            <a:pathLst>
              <a:path extrusionOk="0" h="29013" w="39096">
                <a:moveTo>
                  <a:pt x="33687" y="1"/>
                </a:moveTo>
                <a:cubicBezTo>
                  <a:pt x="33190" y="1"/>
                  <a:pt x="32830" y="333"/>
                  <a:pt x="32619" y="333"/>
                </a:cubicBezTo>
                <a:cubicBezTo>
                  <a:pt x="32597" y="333"/>
                  <a:pt x="32576" y="329"/>
                  <a:pt x="32557" y="321"/>
                </a:cubicBezTo>
                <a:cubicBezTo>
                  <a:pt x="32557" y="321"/>
                  <a:pt x="24218" y="5458"/>
                  <a:pt x="19648" y="10161"/>
                </a:cubicBezTo>
                <a:cubicBezTo>
                  <a:pt x="17658" y="12240"/>
                  <a:pt x="14090" y="12820"/>
                  <a:pt x="10728" y="12820"/>
                </a:cubicBezTo>
                <a:cubicBezTo>
                  <a:pt x="6485" y="12820"/>
                  <a:pt x="2569" y="11896"/>
                  <a:pt x="2569" y="11896"/>
                </a:cubicBezTo>
                <a:lnTo>
                  <a:pt x="2569" y="11896"/>
                </a:lnTo>
                <a:cubicBezTo>
                  <a:pt x="1" y="20469"/>
                  <a:pt x="6772" y="28141"/>
                  <a:pt x="6772" y="28141"/>
                </a:cubicBezTo>
                <a:cubicBezTo>
                  <a:pt x="6772" y="28141"/>
                  <a:pt x="9708" y="29013"/>
                  <a:pt x="14091" y="29013"/>
                </a:cubicBezTo>
                <a:cubicBezTo>
                  <a:pt x="17840" y="29013"/>
                  <a:pt x="22650" y="28375"/>
                  <a:pt x="27587" y="26006"/>
                </a:cubicBezTo>
                <a:cubicBezTo>
                  <a:pt x="38328" y="20869"/>
                  <a:pt x="39095" y="10728"/>
                  <a:pt x="36794" y="4391"/>
                </a:cubicBezTo>
                <a:cubicBezTo>
                  <a:pt x="35473" y="735"/>
                  <a:pt x="34427" y="1"/>
                  <a:pt x="33687"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2"/>
          <p:cNvSpPr/>
          <p:nvPr/>
        </p:nvSpPr>
        <p:spPr>
          <a:xfrm>
            <a:off x="7449453" y="3410113"/>
            <a:ext cx="103866" cy="152336"/>
          </a:xfrm>
          <a:custGeom>
            <a:rect b="b" l="l" r="r" t="t"/>
            <a:pathLst>
              <a:path extrusionOk="0" h="8074" w="5505">
                <a:moveTo>
                  <a:pt x="5170" y="1"/>
                </a:moveTo>
                <a:lnTo>
                  <a:pt x="0" y="234"/>
                </a:lnTo>
                <a:lnTo>
                  <a:pt x="334" y="8073"/>
                </a:lnTo>
                <a:lnTo>
                  <a:pt x="5504" y="7840"/>
                </a:lnTo>
                <a:lnTo>
                  <a:pt x="5170" y="1"/>
                </a:ln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2"/>
          <p:cNvSpPr/>
          <p:nvPr/>
        </p:nvSpPr>
        <p:spPr>
          <a:xfrm>
            <a:off x="7403515" y="3194873"/>
            <a:ext cx="225957" cy="278428"/>
          </a:xfrm>
          <a:custGeom>
            <a:rect b="b" l="l" r="r" t="t"/>
            <a:pathLst>
              <a:path extrusionOk="0" h="14757" w="11976">
                <a:moveTo>
                  <a:pt x="5772" y="1"/>
                </a:moveTo>
                <a:cubicBezTo>
                  <a:pt x="4713" y="1"/>
                  <a:pt x="3631" y="423"/>
                  <a:pt x="2602" y="1403"/>
                </a:cubicBezTo>
                <a:cubicBezTo>
                  <a:pt x="2102" y="1870"/>
                  <a:pt x="1601" y="2370"/>
                  <a:pt x="1168" y="2904"/>
                </a:cubicBezTo>
                <a:cubicBezTo>
                  <a:pt x="0" y="4405"/>
                  <a:pt x="167" y="7307"/>
                  <a:pt x="567" y="9042"/>
                </a:cubicBezTo>
                <a:cubicBezTo>
                  <a:pt x="600" y="9375"/>
                  <a:pt x="667" y="9709"/>
                  <a:pt x="801" y="10042"/>
                </a:cubicBezTo>
                <a:cubicBezTo>
                  <a:pt x="1334" y="11710"/>
                  <a:pt x="2335" y="13245"/>
                  <a:pt x="3836" y="14079"/>
                </a:cubicBezTo>
                <a:cubicBezTo>
                  <a:pt x="4670" y="14546"/>
                  <a:pt x="5504" y="14712"/>
                  <a:pt x="6438" y="14746"/>
                </a:cubicBezTo>
                <a:cubicBezTo>
                  <a:pt x="6552" y="14753"/>
                  <a:pt x="6665" y="14757"/>
                  <a:pt x="6775" y="14757"/>
                </a:cubicBezTo>
                <a:cubicBezTo>
                  <a:pt x="9147" y="14757"/>
                  <a:pt x="10633" y="13072"/>
                  <a:pt x="11175" y="10810"/>
                </a:cubicBezTo>
                <a:cubicBezTo>
                  <a:pt x="11675" y="8841"/>
                  <a:pt x="11975" y="6140"/>
                  <a:pt x="11175" y="4138"/>
                </a:cubicBezTo>
                <a:cubicBezTo>
                  <a:pt x="11075" y="3738"/>
                  <a:pt x="10841" y="3404"/>
                  <a:pt x="10641" y="3071"/>
                </a:cubicBezTo>
                <a:cubicBezTo>
                  <a:pt x="9353" y="1255"/>
                  <a:pt x="7598" y="1"/>
                  <a:pt x="5772"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2"/>
          <p:cNvSpPr/>
          <p:nvPr/>
        </p:nvSpPr>
        <p:spPr>
          <a:xfrm>
            <a:off x="7365689" y="3322802"/>
            <a:ext cx="88187" cy="104300"/>
          </a:xfrm>
          <a:custGeom>
            <a:rect b="b" l="l" r="r" t="t"/>
            <a:pathLst>
              <a:path extrusionOk="0" h="5528" w="4674">
                <a:moveTo>
                  <a:pt x="1698" y="1"/>
                </a:moveTo>
                <a:cubicBezTo>
                  <a:pt x="61" y="1"/>
                  <a:pt x="0" y="2300"/>
                  <a:pt x="504" y="3528"/>
                </a:cubicBezTo>
                <a:cubicBezTo>
                  <a:pt x="838" y="4362"/>
                  <a:pt x="1605" y="5096"/>
                  <a:pt x="2439" y="5396"/>
                </a:cubicBezTo>
                <a:cubicBezTo>
                  <a:pt x="2686" y="5475"/>
                  <a:pt x="2964" y="5527"/>
                  <a:pt x="3234" y="5527"/>
                </a:cubicBezTo>
                <a:cubicBezTo>
                  <a:pt x="3764" y="5527"/>
                  <a:pt x="4263" y="5326"/>
                  <a:pt x="4440" y="4729"/>
                </a:cubicBezTo>
                <a:cubicBezTo>
                  <a:pt x="4674" y="3862"/>
                  <a:pt x="4440" y="2861"/>
                  <a:pt x="4140" y="2060"/>
                </a:cubicBezTo>
                <a:cubicBezTo>
                  <a:pt x="3940" y="1360"/>
                  <a:pt x="3573" y="726"/>
                  <a:pt x="2939" y="359"/>
                </a:cubicBezTo>
                <a:cubicBezTo>
                  <a:pt x="2672" y="192"/>
                  <a:pt x="2339" y="59"/>
                  <a:pt x="2005" y="26"/>
                </a:cubicBezTo>
                <a:cubicBezTo>
                  <a:pt x="1897" y="9"/>
                  <a:pt x="1795" y="1"/>
                  <a:pt x="1698"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2"/>
          <p:cNvSpPr/>
          <p:nvPr/>
        </p:nvSpPr>
        <p:spPr>
          <a:xfrm>
            <a:off x="7520558" y="3295579"/>
            <a:ext cx="44074" cy="105130"/>
          </a:xfrm>
          <a:custGeom>
            <a:rect b="b" l="l" r="r" t="t"/>
            <a:pathLst>
              <a:path extrusionOk="0" fill="none" h="5572" w="2336">
                <a:moveTo>
                  <a:pt x="1368" y="1"/>
                </a:moveTo>
                <a:cubicBezTo>
                  <a:pt x="434" y="3036"/>
                  <a:pt x="2202" y="4171"/>
                  <a:pt x="2269" y="4871"/>
                </a:cubicBezTo>
                <a:cubicBezTo>
                  <a:pt x="2335" y="5572"/>
                  <a:pt x="768" y="5138"/>
                  <a:pt x="0" y="4204"/>
                </a:cubicBezTo>
              </a:path>
            </a:pathLst>
          </a:custGeom>
          <a:noFill/>
          <a:ln cap="rnd" cmpd="sng" w="1500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2"/>
          <p:cNvSpPr/>
          <p:nvPr/>
        </p:nvSpPr>
        <p:spPr>
          <a:xfrm>
            <a:off x="7478393" y="3322010"/>
            <a:ext cx="16377" cy="28358"/>
          </a:xfrm>
          <a:custGeom>
            <a:rect b="b" l="l" r="r" t="t"/>
            <a:pathLst>
              <a:path extrusionOk="0" h="1503" w="868">
                <a:moveTo>
                  <a:pt x="434" y="1"/>
                </a:moveTo>
                <a:cubicBezTo>
                  <a:pt x="167" y="1"/>
                  <a:pt x="1" y="168"/>
                  <a:pt x="1" y="435"/>
                </a:cubicBezTo>
                <a:lnTo>
                  <a:pt x="34" y="1102"/>
                </a:lnTo>
                <a:cubicBezTo>
                  <a:pt x="34" y="1335"/>
                  <a:pt x="201" y="1502"/>
                  <a:pt x="468" y="1502"/>
                </a:cubicBezTo>
                <a:cubicBezTo>
                  <a:pt x="668" y="1469"/>
                  <a:pt x="834" y="1302"/>
                  <a:pt x="868" y="1102"/>
                </a:cubicBezTo>
                <a:lnTo>
                  <a:pt x="834" y="435"/>
                </a:lnTo>
                <a:cubicBezTo>
                  <a:pt x="834" y="168"/>
                  <a:pt x="668" y="1"/>
                  <a:pt x="434"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2"/>
          <p:cNvSpPr/>
          <p:nvPr/>
        </p:nvSpPr>
        <p:spPr>
          <a:xfrm>
            <a:off x="7493505" y="3400058"/>
            <a:ext cx="88130" cy="53735"/>
          </a:xfrm>
          <a:custGeom>
            <a:rect b="b" l="l" r="r" t="t"/>
            <a:pathLst>
              <a:path extrusionOk="0" h="2848" w="4671">
                <a:moveTo>
                  <a:pt x="4670" y="0"/>
                </a:moveTo>
                <a:lnTo>
                  <a:pt x="4670" y="0"/>
                </a:lnTo>
                <a:cubicBezTo>
                  <a:pt x="4670" y="0"/>
                  <a:pt x="3503" y="334"/>
                  <a:pt x="2335" y="367"/>
                </a:cubicBezTo>
                <a:cubicBezTo>
                  <a:pt x="2189" y="376"/>
                  <a:pt x="2043" y="379"/>
                  <a:pt x="1900" y="379"/>
                </a:cubicBezTo>
                <a:cubicBezTo>
                  <a:pt x="894" y="379"/>
                  <a:pt x="0" y="200"/>
                  <a:pt x="0" y="200"/>
                </a:cubicBezTo>
                <a:lnTo>
                  <a:pt x="0" y="200"/>
                </a:lnTo>
                <a:cubicBezTo>
                  <a:pt x="860" y="2181"/>
                  <a:pt x="1655" y="2848"/>
                  <a:pt x="2337" y="2848"/>
                </a:cubicBezTo>
                <a:cubicBezTo>
                  <a:pt x="3746" y="2848"/>
                  <a:pt x="4670" y="0"/>
                  <a:pt x="4670" y="0"/>
                </a:cubicBezTo>
                <a:close/>
              </a:path>
            </a:pathLst>
          </a:custGeom>
          <a:solidFill>
            <a:srgbClr val="FF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2"/>
          <p:cNvSpPr/>
          <p:nvPr/>
        </p:nvSpPr>
        <p:spPr>
          <a:xfrm>
            <a:off x="7574684" y="3317614"/>
            <a:ext cx="16377" cy="28339"/>
          </a:xfrm>
          <a:custGeom>
            <a:rect b="b" l="l" r="r" t="t"/>
            <a:pathLst>
              <a:path extrusionOk="0" h="1502" w="868">
                <a:moveTo>
                  <a:pt x="400" y="0"/>
                </a:moveTo>
                <a:cubicBezTo>
                  <a:pt x="167" y="0"/>
                  <a:pt x="0" y="167"/>
                  <a:pt x="0" y="401"/>
                </a:cubicBezTo>
                <a:lnTo>
                  <a:pt x="34" y="1068"/>
                </a:lnTo>
                <a:cubicBezTo>
                  <a:pt x="34" y="1335"/>
                  <a:pt x="200" y="1502"/>
                  <a:pt x="434" y="1502"/>
                </a:cubicBezTo>
                <a:cubicBezTo>
                  <a:pt x="701" y="1502"/>
                  <a:pt x="867" y="1301"/>
                  <a:pt x="867" y="1068"/>
                </a:cubicBezTo>
                <a:lnTo>
                  <a:pt x="834" y="401"/>
                </a:lnTo>
                <a:cubicBezTo>
                  <a:pt x="834" y="167"/>
                  <a:pt x="667" y="0"/>
                  <a:pt x="400" y="0"/>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2"/>
          <p:cNvSpPr/>
          <p:nvPr/>
        </p:nvSpPr>
        <p:spPr>
          <a:xfrm>
            <a:off x="7386517" y="3335857"/>
            <a:ext cx="42188" cy="58565"/>
          </a:xfrm>
          <a:custGeom>
            <a:rect b="b" l="l" r="r" t="t"/>
            <a:pathLst>
              <a:path extrusionOk="0" fill="none" h="3104" w="2236">
                <a:moveTo>
                  <a:pt x="2235" y="3103"/>
                </a:moveTo>
                <a:cubicBezTo>
                  <a:pt x="2235" y="3103"/>
                  <a:pt x="1735" y="1"/>
                  <a:pt x="0" y="1002"/>
                </a:cubicBezTo>
              </a:path>
            </a:pathLst>
          </a:custGeom>
          <a:noFill/>
          <a:ln cap="rnd" cmpd="sng" w="1500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2"/>
          <p:cNvSpPr/>
          <p:nvPr/>
        </p:nvSpPr>
        <p:spPr>
          <a:xfrm>
            <a:off x="7291490" y="3558003"/>
            <a:ext cx="525535" cy="815208"/>
          </a:xfrm>
          <a:custGeom>
            <a:rect b="b" l="l" r="r" t="t"/>
            <a:pathLst>
              <a:path extrusionOk="0" h="43207" w="27854">
                <a:moveTo>
                  <a:pt x="13877" y="1"/>
                </a:moveTo>
                <a:lnTo>
                  <a:pt x="8707" y="268"/>
                </a:lnTo>
                <a:cubicBezTo>
                  <a:pt x="8707" y="268"/>
                  <a:pt x="3169" y="4604"/>
                  <a:pt x="1568" y="8907"/>
                </a:cubicBezTo>
                <a:cubicBezTo>
                  <a:pt x="0" y="13177"/>
                  <a:pt x="7172" y="22150"/>
                  <a:pt x="8840" y="25319"/>
                </a:cubicBezTo>
                <a:cubicBezTo>
                  <a:pt x="10508" y="28488"/>
                  <a:pt x="6005" y="29822"/>
                  <a:pt x="5938" y="31957"/>
                </a:cubicBezTo>
                <a:cubicBezTo>
                  <a:pt x="5907" y="33938"/>
                  <a:pt x="16363" y="43206"/>
                  <a:pt x="19968" y="43206"/>
                </a:cubicBezTo>
                <a:cubicBezTo>
                  <a:pt x="20189" y="43206"/>
                  <a:pt x="20383" y="43171"/>
                  <a:pt x="20548" y="43098"/>
                </a:cubicBezTo>
                <a:cubicBezTo>
                  <a:pt x="24852" y="41097"/>
                  <a:pt x="22416" y="33959"/>
                  <a:pt x="23451" y="29322"/>
                </a:cubicBezTo>
                <a:cubicBezTo>
                  <a:pt x="24518" y="24685"/>
                  <a:pt x="24084" y="20582"/>
                  <a:pt x="24284" y="19448"/>
                </a:cubicBezTo>
                <a:cubicBezTo>
                  <a:pt x="24518" y="18314"/>
                  <a:pt x="27854" y="10809"/>
                  <a:pt x="26119" y="9107"/>
                </a:cubicBezTo>
                <a:cubicBezTo>
                  <a:pt x="24418" y="7406"/>
                  <a:pt x="13877" y="1"/>
                  <a:pt x="13877" y="1"/>
                </a:cubicBezTo>
                <a:close/>
              </a:path>
            </a:pathLst>
          </a:custGeom>
          <a:solidFill>
            <a:srgbClr val="EA1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2"/>
          <p:cNvSpPr/>
          <p:nvPr/>
        </p:nvSpPr>
        <p:spPr>
          <a:xfrm>
            <a:off x="7603002" y="3851895"/>
            <a:ext cx="135959" cy="110167"/>
          </a:xfrm>
          <a:custGeom>
            <a:rect b="b" l="l" r="r" t="t"/>
            <a:pathLst>
              <a:path extrusionOk="0" fill="none" h="5839" w="7206">
                <a:moveTo>
                  <a:pt x="7205" y="1"/>
                </a:moveTo>
                <a:cubicBezTo>
                  <a:pt x="7205" y="1"/>
                  <a:pt x="0" y="3403"/>
                  <a:pt x="734" y="4170"/>
                </a:cubicBezTo>
                <a:cubicBezTo>
                  <a:pt x="1501" y="4904"/>
                  <a:pt x="6672" y="2002"/>
                  <a:pt x="5838" y="2903"/>
                </a:cubicBezTo>
                <a:cubicBezTo>
                  <a:pt x="5004" y="3770"/>
                  <a:pt x="3069" y="4871"/>
                  <a:pt x="1601" y="5838"/>
                </a:cubicBezTo>
              </a:path>
            </a:pathLst>
          </a:custGeom>
          <a:noFill/>
          <a:ln cap="rnd" cmpd="sng" w="15000">
            <a:solidFill>
              <a:srgbClr val="5A287F"/>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2"/>
          <p:cNvSpPr/>
          <p:nvPr/>
        </p:nvSpPr>
        <p:spPr>
          <a:xfrm>
            <a:off x="7321694" y="3661293"/>
            <a:ext cx="160506" cy="456933"/>
          </a:xfrm>
          <a:custGeom>
            <a:rect b="b" l="l" r="r" t="t"/>
            <a:pathLst>
              <a:path extrusionOk="0" h="24218" w="8507">
                <a:moveTo>
                  <a:pt x="4678" y="1"/>
                </a:moveTo>
                <a:cubicBezTo>
                  <a:pt x="4043" y="1"/>
                  <a:pt x="3380" y="319"/>
                  <a:pt x="2736" y="1097"/>
                </a:cubicBezTo>
                <a:cubicBezTo>
                  <a:pt x="2069" y="1931"/>
                  <a:pt x="1668" y="2999"/>
                  <a:pt x="1402" y="3999"/>
                </a:cubicBezTo>
                <a:cubicBezTo>
                  <a:pt x="167" y="8136"/>
                  <a:pt x="1" y="14140"/>
                  <a:pt x="167" y="15774"/>
                </a:cubicBezTo>
                <a:cubicBezTo>
                  <a:pt x="289" y="16873"/>
                  <a:pt x="1304" y="24218"/>
                  <a:pt x="3058" y="24218"/>
                </a:cubicBezTo>
                <a:cubicBezTo>
                  <a:pt x="3222" y="24218"/>
                  <a:pt x="3393" y="24154"/>
                  <a:pt x="3570" y="24014"/>
                </a:cubicBezTo>
                <a:cubicBezTo>
                  <a:pt x="6472" y="21712"/>
                  <a:pt x="7473" y="15174"/>
                  <a:pt x="7673" y="11505"/>
                </a:cubicBezTo>
                <a:cubicBezTo>
                  <a:pt x="7806" y="9270"/>
                  <a:pt x="8507" y="7002"/>
                  <a:pt x="8340" y="4767"/>
                </a:cubicBezTo>
                <a:cubicBezTo>
                  <a:pt x="8215" y="2842"/>
                  <a:pt x="6573" y="1"/>
                  <a:pt x="4678" y="1"/>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2"/>
          <p:cNvSpPr/>
          <p:nvPr/>
        </p:nvSpPr>
        <p:spPr>
          <a:xfrm>
            <a:off x="7188276" y="4019706"/>
            <a:ext cx="218410" cy="460310"/>
          </a:xfrm>
          <a:custGeom>
            <a:rect b="b" l="l" r="r" t="t"/>
            <a:pathLst>
              <a:path extrusionOk="0" h="24397" w="11576">
                <a:moveTo>
                  <a:pt x="9600" y="0"/>
                </a:moveTo>
                <a:cubicBezTo>
                  <a:pt x="9301" y="0"/>
                  <a:pt x="9028" y="219"/>
                  <a:pt x="8841" y="613"/>
                </a:cubicBezTo>
                <a:cubicBezTo>
                  <a:pt x="8540" y="1280"/>
                  <a:pt x="4871" y="3681"/>
                  <a:pt x="4204" y="7651"/>
                </a:cubicBezTo>
                <a:cubicBezTo>
                  <a:pt x="3537" y="11554"/>
                  <a:pt x="401" y="22695"/>
                  <a:pt x="201" y="23029"/>
                </a:cubicBezTo>
                <a:cubicBezTo>
                  <a:pt x="1" y="23362"/>
                  <a:pt x="2669" y="24396"/>
                  <a:pt x="2669" y="24396"/>
                </a:cubicBezTo>
                <a:cubicBezTo>
                  <a:pt x="2669" y="24396"/>
                  <a:pt x="11576" y="11420"/>
                  <a:pt x="11509" y="5750"/>
                </a:cubicBezTo>
                <a:cubicBezTo>
                  <a:pt x="11436" y="1625"/>
                  <a:pt x="10416" y="0"/>
                  <a:pt x="9600" y="0"/>
                </a:cubicBezTo>
                <a:close/>
              </a:path>
            </a:pathLst>
          </a:custGeom>
          <a:solidFill>
            <a:srgbClr val="C66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2"/>
          <p:cNvSpPr/>
          <p:nvPr/>
        </p:nvSpPr>
        <p:spPr>
          <a:xfrm>
            <a:off x="6975583" y="4454149"/>
            <a:ext cx="263711" cy="72942"/>
          </a:xfrm>
          <a:custGeom>
            <a:rect b="b" l="l" r="r" t="t"/>
            <a:pathLst>
              <a:path extrusionOk="0" h="3866" w="13977">
                <a:moveTo>
                  <a:pt x="11475" y="1"/>
                </a:moveTo>
                <a:cubicBezTo>
                  <a:pt x="11475" y="1"/>
                  <a:pt x="10474" y="134"/>
                  <a:pt x="8973" y="167"/>
                </a:cubicBezTo>
                <a:cubicBezTo>
                  <a:pt x="7973" y="167"/>
                  <a:pt x="6927" y="64"/>
                  <a:pt x="5897" y="64"/>
                </a:cubicBezTo>
                <a:cubicBezTo>
                  <a:pt x="5382" y="64"/>
                  <a:pt x="4870" y="90"/>
                  <a:pt x="4370" y="167"/>
                </a:cubicBezTo>
                <a:cubicBezTo>
                  <a:pt x="2869" y="434"/>
                  <a:pt x="2535" y="1201"/>
                  <a:pt x="2535" y="1201"/>
                </a:cubicBezTo>
                <a:cubicBezTo>
                  <a:pt x="667" y="1869"/>
                  <a:pt x="1034" y="2469"/>
                  <a:pt x="1034" y="2469"/>
                </a:cubicBezTo>
                <a:cubicBezTo>
                  <a:pt x="134" y="2869"/>
                  <a:pt x="0" y="3170"/>
                  <a:pt x="334" y="3203"/>
                </a:cubicBezTo>
                <a:cubicBezTo>
                  <a:pt x="496" y="3235"/>
                  <a:pt x="759" y="3299"/>
                  <a:pt x="1216" y="3299"/>
                </a:cubicBezTo>
                <a:cubicBezTo>
                  <a:pt x="1702" y="3299"/>
                  <a:pt x="2405" y="3227"/>
                  <a:pt x="3436" y="2969"/>
                </a:cubicBezTo>
                <a:cubicBezTo>
                  <a:pt x="5471" y="2469"/>
                  <a:pt x="8339" y="2502"/>
                  <a:pt x="9207" y="2469"/>
                </a:cubicBezTo>
                <a:cubicBezTo>
                  <a:pt x="10107" y="2469"/>
                  <a:pt x="7439" y="2803"/>
                  <a:pt x="7105" y="3336"/>
                </a:cubicBezTo>
                <a:cubicBezTo>
                  <a:pt x="6830" y="3704"/>
                  <a:pt x="7344" y="3866"/>
                  <a:pt x="8018" y="3866"/>
                </a:cubicBezTo>
                <a:cubicBezTo>
                  <a:pt x="8323" y="3866"/>
                  <a:pt x="8661" y="3832"/>
                  <a:pt x="8973" y="3770"/>
                </a:cubicBezTo>
                <a:cubicBezTo>
                  <a:pt x="9288" y="3686"/>
                  <a:pt x="9620" y="3665"/>
                  <a:pt x="9961" y="3665"/>
                </a:cubicBezTo>
                <a:cubicBezTo>
                  <a:pt x="10308" y="3665"/>
                  <a:pt x="10664" y="3687"/>
                  <a:pt x="11022" y="3687"/>
                </a:cubicBezTo>
                <a:cubicBezTo>
                  <a:pt x="11430" y="3687"/>
                  <a:pt x="11841" y="3658"/>
                  <a:pt x="12242" y="3536"/>
                </a:cubicBezTo>
                <a:cubicBezTo>
                  <a:pt x="13343" y="3270"/>
                  <a:pt x="13810" y="1535"/>
                  <a:pt x="13977" y="1368"/>
                </a:cubicBezTo>
                <a:lnTo>
                  <a:pt x="11475" y="1"/>
                </a:lnTo>
                <a:close/>
              </a:path>
            </a:pathLst>
          </a:custGeom>
          <a:solidFill>
            <a:srgbClr val="E02F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2"/>
          <p:cNvSpPr/>
          <p:nvPr/>
        </p:nvSpPr>
        <p:spPr>
          <a:xfrm>
            <a:off x="7047613" y="4106772"/>
            <a:ext cx="865792" cy="1013770"/>
          </a:xfrm>
          <a:custGeom>
            <a:rect b="b" l="l" r="r" t="t"/>
            <a:pathLst>
              <a:path extrusionOk="0" h="53731" w="45888">
                <a:moveTo>
                  <a:pt x="20866" y="0"/>
                </a:moveTo>
                <a:cubicBezTo>
                  <a:pt x="20866" y="0"/>
                  <a:pt x="9492" y="4103"/>
                  <a:pt x="3254" y="38194"/>
                </a:cubicBezTo>
                <a:cubicBezTo>
                  <a:pt x="3151" y="38752"/>
                  <a:pt x="3052" y="39292"/>
                  <a:pt x="2955" y="39814"/>
                </a:cubicBezTo>
                <a:lnTo>
                  <a:pt x="2955" y="39814"/>
                </a:lnTo>
                <a:cubicBezTo>
                  <a:pt x="2520" y="39738"/>
                  <a:pt x="2287" y="39695"/>
                  <a:pt x="2287" y="39695"/>
                </a:cubicBezTo>
                <a:cubicBezTo>
                  <a:pt x="2287" y="39695"/>
                  <a:pt x="0" y="53730"/>
                  <a:pt x="205" y="53730"/>
                </a:cubicBezTo>
                <a:cubicBezTo>
                  <a:pt x="307" y="53730"/>
                  <a:pt x="1027" y="50248"/>
                  <a:pt x="2955" y="39814"/>
                </a:cubicBezTo>
                <a:lnTo>
                  <a:pt x="2955" y="39814"/>
                </a:lnTo>
                <a:cubicBezTo>
                  <a:pt x="6112" y="40366"/>
                  <a:pt x="19895" y="42678"/>
                  <a:pt x="32441" y="43265"/>
                </a:cubicBezTo>
                <a:cubicBezTo>
                  <a:pt x="34341" y="43354"/>
                  <a:pt x="35930" y="43392"/>
                  <a:pt x="37257" y="43392"/>
                </a:cubicBezTo>
                <a:cubicBezTo>
                  <a:pt x="45888" y="43392"/>
                  <a:pt x="43483" y="41764"/>
                  <a:pt x="43483" y="41764"/>
                </a:cubicBezTo>
                <a:cubicBezTo>
                  <a:pt x="43483" y="41764"/>
                  <a:pt x="36945" y="2769"/>
                  <a:pt x="36277" y="2502"/>
                </a:cubicBezTo>
                <a:cubicBezTo>
                  <a:pt x="36268" y="2498"/>
                  <a:pt x="36258" y="2495"/>
                  <a:pt x="36248" y="2495"/>
                </a:cubicBezTo>
                <a:cubicBezTo>
                  <a:pt x="35877" y="2495"/>
                  <a:pt x="35648" y="5889"/>
                  <a:pt x="32210" y="5889"/>
                </a:cubicBezTo>
                <a:cubicBezTo>
                  <a:pt x="30020" y="5889"/>
                  <a:pt x="26528" y="4512"/>
                  <a:pt x="20866" y="0"/>
                </a:cubicBezTo>
                <a:close/>
              </a:path>
            </a:pathLst>
          </a:custGeom>
          <a:solidFill>
            <a:srgbClr val="FFA7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2"/>
          <p:cNvSpPr/>
          <p:nvPr/>
        </p:nvSpPr>
        <p:spPr>
          <a:xfrm>
            <a:off x="7486581" y="4057306"/>
            <a:ext cx="292842" cy="712210"/>
          </a:xfrm>
          <a:custGeom>
            <a:rect b="b" l="l" r="r" t="t"/>
            <a:pathLst>
              <a:path extrusionOk="0" h="37748" w="15521">
                <a:moveTo>
                  <a:pt x="5533" y="1"/>
                </a:moveTo>
                <a:cubicBezTo>
                  <a:pt x="5011" y="1"/>
                  <a:pt x="4446" y="104"/>
                  <a:pt x="3836" y="321"/>
                </a:cubicBezTo>
                <a:cubicBezTo>
                  <a:pt x="3836" y="321"/>
                  <a:pt x="0" y="18534"/>
                  <a:pt x="67" y="21036"/>
                </a:cubicBezTo>
                <a:cubicBezTo>
                  <a:pt x="134" y="23504"/>
                  <a:pt x="10007" y="37748"/>
                  <a:pt x="10007" y="37748"/>
                </a:cubicBezTo>
                <a:cubicBezTo>
                  <a:pt x="10007" y="37748"/>
                  <a:pt x="15520" y="1"/>
                  <a:pt x="5533" y="1"/>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2"/>
          <p:cNvSpPr/>
          <p:nvPr/>
        </p:nvSpPr>
        <p:spPr>
          <a:xfrm>
            <a:off x="7657750" y="3327273"/>
            <a:ext cx="600439" cy="475518"/>
          </a:xfrm>
          <a:custGeom>
            <a:rect b="b" l="l" r="r" t="t"/>
            <a:pathLst>
              <a:path extrusionOk="0" h="25203" w="31824">
                <a:moveTo>
                  <a:pt x="19062" y="1"/>
                </a:moveTo>
                <a:cubicBezTo>
                  <a:pt x="14804" y="1"/>
                  <a:pt x="9911" y="1072"/>
                  <a:pt x="8506" y="5660"/>
                </a:cubicBezTo>
                <a:cubicBezTo>
                  <a:pt x="8506" y="5660"/>
                  <a:pt x="6338" y="18235"/>
                  <a:pt x="0" y="21504"/>
                </a:cubicBezTo>
                <a:cubicBezTo>
                  <a:pt x="0" y="21504"/>
                  <a:pt x="9194" y="25203"/>
                  <a:pt x="18803" y="25203"/>
                </a:cubicBezTo>
                <a:cubicBezTo>
                  <a:pt x="22417" y="25203"/>
                  <a:pt x="26090" y="24680"/>
                  <a:pt x="29355" y="23239"/>
                </a:cubicBezTo>
                <a:cubicBezTo>
                  <a:pt x="29355" y="23239"/>
                  <a:pt x="31823" y="6827"/>
                  <a:pt x="26019" y="823"/>
                </a:cubicBezTo>
                <a:cubicBezTo>
                  <a:pt x="26034" y="823"/>
                  <a:pt x="22792" y="1"/>
                  <a:pt x="19062" y="1"/>
                </a:cubicBezTo>
                <a:close/>
              </a:path>
            </a:pathLst>
          </a:custGeom>
          <a:solidFill>
            <a:srgbClr val="793D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2"/>
          <p:cNvSpPr/>
          <p:nvPr/>
        </p:nvSpPr>
        <p:spPr>
          <a:xfrm>
            <a:off x="7924568" y="3632900"/>
            <a:ext cx="161770" cy="242315"/>
          </a:xfrm>
          <a:custGeom>
            <a:rect b="b" l="l" r="r" t="t"/>
            <a:pathLst>
              <a:path extrusionOk="0" h="12843" w="8574">
                <a:moveTo>
                  <a:pt x="234" y="0"/>
                </a:moveTo>
                <a:lnTo>
                  <a:pt x="1" y="12676"/>
                </a:lnTo>
                <a:lnTo>
                  <a:pt x="8340" y="12843"/>
                </a:lnTo>
                <a:lnTo>
                  <a:pt x="8574" y="167"/>
                </a:lnTo>
                <a:lnTo>
                  <a:pt x="234" y="0"/>
                </a:ln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2"/>
          <p:cNvSpPr/>
          <p:nvPr/>
        </p:nvSpPr>
        <p:spPr>
          <a:xfrm>
            <a:off x="7798715" y="3313879"/>
            <a:ext cx="365048" cy="452386"/>
          </a:xfrm>
          <a:custGeom>
            <a:rect b="b" l="l" r="r" t="t"/>
            <a:pathLst>
              <a:path extrusionOk="0" h="23977" w="19348">
                <a:moveTo>
                  <a:pt x="9966" y="1"/>
                </a:moveTo>
                <a:cubicBezTo>
                  <a:pt x="6954" y="1"/>
                  <a:pt x="4094" y="2123"/>
                  <a:pt x="2035" y="5169"/>
                </a:cubicBezTo>
                <a:cubicBezTo>
                  <a:pt x="1668" y="5702"/>
                  <a:pt x="1401" y="6269"/>
                  <a:pt x="1168" y="6903"/>
                </a:cubicBezTo>
                <a:cubicBezTo>
                  <a:pt x="0" y="10206"/>
                  <a:pt x="534" y="14575"/>
                  <a:pt x="1401" y="17711"/>
                </a:cubicBezTo>
                <a:cubicBezTo>
                  <a:pt x="2410" y="21305"/>
                  <a:pt x="4760" y="23976"/>
                  <a:pt x="8564" y="23976"/>
                </a:cubicBezTo>
                <a:cubicBezTo>
                  <a:pt x="8785" y="23976"/>
                  <a:pt x="9010" y="23967"/>
                  <a:pt x="9240" y="23949"/>
                </a:cubicBezTo>
                <a:cubicBezTo>
                  <a:pt x="10741" y="23849"/>
                  <a:pt x="12076" y="23582"/>
                  <a:pt x="13377" y="22781"/>
                </a:cubicBezTo>
                <a:cubicBezTo>
                  <a:pt x="15912" y="21280"/>
                  <a:pt x="17513" y="18778"/>
                  <a:pt x="18313" y="16043"/>
                </a:cubicBezTo>
                <a:cubicBezTo>
                  <a:pt x="18480" y="15509"/>
                  <a:pt x="18580" y="14942"/>
                  <a:pt x="18680" y="14409"/>
                </a:cubicBezTo>
                <a:cubicBezTo>
                  <a:pt x="19181" y="11573"/>
                  <a:pt x="19347" y="6903"/>
                  <a:pt x="17379" y="4535"/>
                </a:cubicBezTo>
                <a:cubicBezTo>
                  <a:pt x="16679" y="3668"/>
                  <a:pt x="15845" y="2900"/>
                  <a:pt x="15011" y="2167"/>
                </a:cubicBezTo>
                <a:cubicBezTo>
                  <a:pt x="13356" y="654"/>
                  <a:pt x="11637" y="1"/>
                  <a:pt x="9966" y="1"/>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2"/>
          <p:cNvSpPr/>
          <p:nvPr/>
        </p:nvSpPr>
        <p:spPr>
          <a:xfrm>
            <a:off x="7908212" y="3478087"/>
            <a:ext cx="70508" cy="170581"/>
          </a:xfrm>
          <a:custGeom>
            <a:rect b="b" l="l" r="r" t="t"/>
            <a:pathLst>
              <a:path extrusionOk="0" fill="none" h="9041" w="3737">
                <a:moveTo>
                  <a:pt x="1401" y="1"/>
                </a:moveTo>
                <a:cubicBezTo>
                  <a:pt x="3003" y="4871"/>
                  <a:pt x="234" y="6805"/>
                  <a:pt x="101" y="7906"/>
                </a:cubicBezTo>
                <a:cubicBezTo>
                  <a:pt x="0" y="9040"/>
                  <a:pt x="2536" y="8240"/>
                  <a:pt x="3736" y="6805"/>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2"/>
          <p:cNvSpPr/>
          <p:nvPr/>
        </p:nvSpPr>
        <p:spPr>
          <a:xfrm>
            <a:off x="8044139" y="3512064"/>
            <a:ext cx="26452" cy="45961"/>
          </a:xfrm>
          <a:custGeom>
            <a:rect b="b" l="l" r="r" t="t"/>
            <a:pathLst>
              <a:path extrusionOk="0" h="2436" w="1402">
                <a:moveTo>
                  <a:pt x="734" y="1"/>
                </a:moveTo>
                <a:cubicBezTo>
                  <a:pt x="368" y="1"/>
                  <a:pt x="67" y="268"/>
                  <a:pt x="34" y="668"/>
                </a:cubicBezTo>
                <a:lnTo>
                  <a:pt x="1" y="1735"/>
                </a:lnTo>
                <a:cubicBezTo>
                  <a:pt x="1" y="2102"/>
                  <a:pt x="301" y="2403"/>
                  <a:pt x="668" y="2436"/>
                </a:cubicBezTo>
                <a:cubicBezTo>
                  <a:pt x="1035" y="2436"/>
                  <a:pt x="1335" y="2169"/>
                  <a:pt x="1368" y="1769"/>
                </a:cubicBezTo>
                <a:lnTo>
                  <a:pt x="1402" y="701"/>
                </a:lnTo>
                <a:cubicBezTo>
                  <a:pt x="1402" y="334"/>
                  <a:pt x="1135" y="34"/>
                  <a:pt x="734"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2"/>
          <p:cNvSpPr/>
          <p:nvPr/>
        </p:nvSpPr>
        <p:spPr>
          <a:xfrm>
            <a:off x="7881158" y="3647993"/>
            <a:ext cx="142242" cy="85168"/>
          </a:xfrm>
          <a:custGeom>
            <a:rect b="b" l="l" r="r" t="t"/>
            <a:pathLst>
              <a:path extrusionOk="0" h="4514" w="7539">
                <a:moveTo>
                  <a:pt x="0" y="1"/>
                </a:moveTo>
                <a:cubicBezTo>
                  <a:pt x="0" y="1"/>
                  <a:pt x="1589" y="4513"/>
                  <a:pt x="3843" y="4513"/>
                </a:cubicBezTo>
                <a:cubicBezTo>
                  <a:pt x="4951" y="4513"/>
                  <a:pt x="6219" y="3422"/>
                  <a:pt x="7539" y="168"/>
                </a:cubicBezTo>
                <a:lnTo>
                  <a:pt x="7539" y="168"/>
                </a:lnTo>
                <a:cubicBezTo>
                  <a:pt x="7539" y="168"/>
                  <a:pt x="5947" y="509"/>
                  <a:pt x="4207" y="509"/>
                </a:cubicBezTo>
                <a:cubicBezTo>
                  <a:pt x="4062" y="509"/>
                  <a:pt x="3916" y="506"/>
                  <a:pt x="3769" y="501"/>
                </a:cubicBezTo>
                <a:cubicBezTo>
                  <a:pt x="1868" y="435"/>
                  <a:pt x="0" y="1"/>
                  <a:pt x="0" y="1"/>
                </a:cubicBezTo>
                <a:close/>
              </a:path>
            </a:pathLst>
          </a:custGeom>
          <a:solidFill>
            <a:srgbClr val="FF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2"/>
          <p:cNvSpPr/>
          <p:nvPr/>
        </p:nvSpPr>
        <p:spPr>
          <a:xfrm>
            <a:off x="7887441" y="3508933"/>
            <a:ext cx="26452" cy="45961"/>
          </a:xfrm>
          <a:custGeom>
            <a:rect b="b" l="l" r="r" t="t"/>
            <a:pathLst>
              <a:path extrusionOk="0" h="2436" w="1402">
                <a:moveTo>
                  <a:pt x="768" y="0"/>
                </a:moveTo>
                <a:cubicBezTo>
                  <a:pt x="368" y="0"/>
                  <a:pt x="101" y="267"/>
                  <a:pt x="34" y="667"/>
                </a:cubicBezTo>
                <a:lnTo>
                  <a:pt x="1" y="1735"/>
                </a:lnTo>
                <a:cubicBezTo>
                  <a:pt x="1" y="2102"/>
                  <a:pt x="301" y="2402"/>
                  <a:pt x="668" y="2435"/>
                </a:cubicBezTo>
                <a:cubicBezTo>
                  <a:pt x="1035" y="2435"/>
                  <a:pt x="1335" y="2168"/>
                  <a:pt x="1368" y="1768"/>
                </a:cubicBezTo>
                <a:lnTo>
                  <a:pt x="1402" y="701"/>
                </a:lnTo>
                <a:cubicBezTo>
                  <a:pt x="1402" y="334"/>
                  <a:pt x="1135" y="33"/>
                  <a:pt x="768" y="0"/>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2"/>
          <p:cNvSpPr/>
          <p:nvPr/>
        </p:nvSpPr>
        <p:spPr>
          <a:xfrm>
            <a:off x="7773548" y="3278486"/>
            <a:ext cx="431292" cy="271447"/>
          </a:xfrm>
          <a:custGeom>
            <a:rect b="b" l="l" r="r" t="t"/>
            <a:pathLst>
              <a:path extrusionOk="0" h="14387" w="22859">
                <a:moveTo>
                  <a:pt x="12544" y="1"/>
                </a:moveTo>
                <a:cubicBezTo>
                  <a:pt x="12230" y="1"/>
                  <a:pt x="11907" y="14"/>
                  <a:pt x="11575" y="40"/>
                </a:cubicBezTo>
                <a:lnTo>
                  <a:pt x="11141" y="40"/>
                </a:lnTo>
                <a:cubicBezTo>
                  <a:pt x="11141" y="40"/>
                  <a:pt x="11018" y="30"/>
                  <a:pt x="10797" y="30"/>
                </a:cubicBezTo>
                <a:cubicBezTo>
                  <a:pt x="9204" y="30"/>
                  <a:pt x="2519" y="544"/>
                  <a:pt x="0" y="8979"/>
                </a:cubicBezTo>
                <a:cubicBezTo>
                  <a:pt x="0" y="8979"/>
                  <a:pt x="5026" y="9913"/>
                  <a:pt x="10106" y="9913"/>
                </a:cubicBezTo>
                <a:cubicBezTo>
                  <a:pt x="12646" y="9913"/>
                  <a:pt x="15200" y="9680"/>
                  <a:pt x="17146" y="8979"/>
                </a:cubicBezTo>
                <a:cubicBezTo>
                  <a:pt x="17146" y="8979"/>
                  <a:pt x="17988" y="14387"/>
                  <a:pt x="18140" y="14387"/>
                </a:cubicBezTo>
                <a:cubicBezTo>
                  <a:pt x="18142" y="14387"/>
                  <a:pt x="18144" y="14386"/>
                  <a:pt x="18146" y="14383"/>
                </a:cubicBezTo>
                <a:cubicBezTo>
                  <a:pt x="18156" y="14368"/>
                  <a:pt x="18194" y="14362"/>
                  <a:pt x="18257" y="14362"/>
                </a:cubicBezTo>
                <a:cubicBezTo>
                  <a:pt x="18390" y="14362"/>
                  <a:pt x="18631" y="14386"/>
                  <a:pt x="18932" y="14386"/>
                </a:cubicBezTo>
                <a:cubicBezTo>
                  <a:pt x="19994" y="14386"/>
                  <a:pt x="21802" y="14087"/>
                  <a:pt x="22249" y="11381"/>
                </a:cubicBezTo>
                <a:cubicBezTo>
                  <a:pt x="22858" y="7631"/>
                  <a:pt x="20264" y="1"/>
                  <a:pt x="12544" y="1"/>
                </a:cubicBezTo>
                <a:close/>
              </a:path>
            </a:pathLst>
          </a:custGeom>
          <a:solidFill>
            <a:srgbClr val="793D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2"/>
          <p:cNvSpPr/>
          <p:nvPr/>
        </p:nvSpPr>
        <p:spPr>
          <a:xfrm>
            <a:off x="8088191" y="3516196"/>
            <a:ext cx="140714" cy="170600"/>
          </a:xfrm>
          <a:custGeom>
            <a:rect b="b" l="l" r="r" t="t"/>
            <a:pathLst>
              <a:path extrusionOk="0" h="9042" w="7458">
                <a:moveTo>
                  <a:pt x="4685" y="1"/>
                </a:moveTo>
                <a:cubicBezTo>
                  <a:pt x="4513" y="1"/>
                  <a:pt x="4330" y="16"/>
                  <a:pt x="4137" y="49"/>
                </a:cubicBezTo>
                <a:cubicBezTo>
                  <a:pt x="3536" y="182"/>
                  <a:pt x="3036" y="349"/>
                  <a:pt x="2636" y="649"/>
                </a:cubicBezTo>
                <a:cubicBezTo>
                  <a:pt x="1668" y="1283"/>
                  <a:pt x="1068" y="2284"/>
                  <a:pt x="768" y="3451"/>
                </a:cubicBezTo>
                <a:cubicBezTo>
                  <a:pt x="368" y="4785"/>
                  <a:pt x="1" y="6387"/>
                  <a:pt x="401" y="7788"/>
                </a:cubicBezTo>
                <a:cubicBezTo>
                  <a:pt x="702" y="8713"/>
                  <a:pt x="1476" y="9041"/>
                  <a:pt x="2309" y="9041"/>
                </a:cubicBezTo>
                <a:cubicBezTo>
                  <a:pt x="2767" y="9041"/>
                  <a:pt x="3244" y="8942"/>
                  <a:pt x="3670" y="8788"/>
                </a:cubicBezTo>
                <a:cubicBezTo>
                  <a:pt x="5038" y="8288"/>
                  <a:pt x="6205" y="6987"/>
                  <a:pt x="6705" y="5653"/>
                </a:cubicBezTo>
                <a:cubicBezTo>
                  <a:pt x="7457" y="3679"/>
                  <a:pt x="7327" y="1"/>
                  <a:pt x="4685" y="1"/>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2"/>
          <p:cNvSpPr/>
          <p:nvPr/>
        </p:nvSpPr>
        <p:spPr>
          <a:xfrm>
            <a:off x="8127205" y="3537873"/>
            <a:ext cx="67357" cy="95677"/>
          </a:xfrm>
          <a:custGeom>
            <a:rect b="b" l="l" r="r" t="t"/>
            <a:pathLst>
              <a:path extrusionOk="0" fill="none" h="5071" w="3570">
                <a:moveTo>
                  <a:pt x="1" y="5071"/>
                </a:moveTo>
                <a:cubicBezTo>
                  <a:pt x="1" y="5071"/>
                  <a:pt x="735" y="0"/>
                  <a:pt x="3570" y="1568"/>
                </a:cubicBezTo>
              </a:path>
            </a:pathLst>
          </a:custGeom>
          <a:solidFill>
            <a:srgbClr val="793DD8"/>
          </a:solid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2"/>
          <p:cNvSpPr/>
          <p:nvPr/>
        </p:nvSpPr>
        <p:spPr>
          <a:xfrm>
            <a:off x="7751249" y="3802391"/>
            <a:ext cx="413802" cy="118695"/>
          </a:xfrm>
          <a:custGeom>
            <a:rect b="b" l="l" r="r" t="t"/>
            <a:pathLst>
              <a:path extrusionOk="0" h="6291" w="21932">
                <a:moveTo>
                  <a:pt x="4215" y="1"/>
                </a:moveTo>
                <a:cubicBezTo>
                  <a:pt x="3054" y="1"/>
                  <a:pt x="1983" y="123"/>
                  <a:pt x="1382" y="490"/>
                </a:cubicBezTo>
                <a:cubicBezTo>
                  <a:pt x="0" y="1309"/>
                  <a:pt x="6158" y="6291"/>
                  <a:pt x="12038" y="6291"/>
                </a:cubicBezTo>
                <a:cubicBezTo>
                  <a:pt x="13821" y="6291"/>
                  <a:pt x="15579" y="5832"/>
                  <a:pt x="17093" y="4660"/>
                </a:cubicBezTo>
                <a:cubicBezTo>
                  <a:pt x="21932" y="913"/>
                  <a:pt x="19831" y="433"/>
                  <a:pt x="18437" y="433"/>
                </a:cubicBezTo>
                <a:cubicBezTo>
                  <a:pt x="17957" y="433"/>
                  <a:pt x="17560" y="490"/>
                  <a:pt x="17560" y="490"/>
                </a:cubicBezTo>
                <a:cubicBezTo>
                  <a:pt x="17560" y="490"/>
                  <a:pt x="14758" y="623"/>
                  <a:pt x="12288" y="623"/>
                </a:cubicBezTo>
                <a:cubicBezTo>
                  <a:pt x="11052" y="623"/>
                  <a:pt x="9899" y="590"/>
                  <a:pt x="9221" y="490"/>
                </a:cubicBezTo>
                <a:cubicBezTo>
                  <a:pt x="9221" y="490"/>
                  <a:pt x="6538" y="1"/>
                  <a:pt x="4215" y="1"/>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2"/>
          <p:cNvSpPr/>
          <p:nvPr/>
        </p:nvSpPr>
        <p:spPr>
          <a:xfrm>
            <a:off x="8088191" y="3400963"/>
            <a:ext cx="342539" cy="600986"/>
          </a:xfrm>
          <a:custGeom>
            <a:rect b="b" l="l" r="r" t="t"/>
            <a:pathLst>
              <a:path extrusionOk="0" h="31853" w="18155">
                <a:moveTo>
                  <a:pt x="15372" y="1"/>
                </a:moveTo>
                <a:cubicBezTo>
                  <a:pt x="15212" y="1"/>
                  <a:pt x="15036" y="39"/>
                  <a:pt x="14845" y="119"/>
                </a:cubicBezTo>
                <a:cubicBezTo>
                  <a:pt x="9841" y="2154"/>
                  <a:pt x="5771" y="10927"/>
                  <a:pt x="4003" y="15964"/>
                </a:cubicBezTo>
                <a:cubicBezTo>
                  <a:pt x="2869" y="19133"/>
                  <a:pt x="1" y="27806"/>
                  <a:pt x="2436" y="30708"/>
                </a:cubicBezTo>
                <a:cubicBezTo>
                  <a:pt x="3117" y="31519"/>
                  <a:pt x="3883" y="31852"/>
                  <a:pt x="4676" y="31852"/>
                </a:cubicBezTo>
                <a:cubicBezTo>
                  <a:pt x="6523" y="31852"/>
                  <a:pt x="8518" y="30046"/>
                  <a:pt x="9941" y="28273"/>
                </a:cubicBezTo>
                <a:cubicBezTo>
                  <a:pt x="10475" y="27639"/>
                  <a:pt x="10875" y="27072"/>
                  <a:pt x="11209" y="26505"/>
                </a:cubicBezTo>
                <a:cubicBezTo>
                  <a:pt x="13677" y="22468"/>
                  <a:pt x="15345" y="17698"/>
                  <a:pt x="16212" y="13028"/>
                </a:cubicBezTo>
                <a:cubicBezTo>
                  <a:pt x="16528" y="11389"/>
                  <a:pt x="18155" y="1"/>
                  <a:pt x="15372" y="1"/>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2"/>
          <p:cNvSpPr/>
          <p:nvPr/>
        </p:nvSpPr>
        <p:spPr>
          <a:xfrm>
            <a:off x="8207762" y="2892190"/>
            <a:ext cx="256164" cy="693984"/>
          </a:xfrm>
          <a:custGeom>
            <a:rect b="b" l="l" r="r" t="t"/>
            <a:pathLst>
              <a:path extrusionOk="0" h="36782" w="13577">
                <a:moveTo>
                  <a:pt x="4103" y="1"/>
                </a:moveTo>
                <a:cubicBezTo>
                  <a:pt x="4103" y="1"/>
                  <a:pt x="0" y="835"/>
                  <a:pt x="201" y="1335"/>
                </a:cubicBezTo>
                <a:cubicBezTo>
                  <a:pt x="401" y="1836"/>
                  <a:pt x="2069" y="18581"/>
                  <a:pt x="2002" y="24418"/>
                </a:cubicBezTo>
                <a:cubicBezTo>
                  <a:pt x="1902" y="30256"/>
                  <a:pt x="6538" y="34726"/>
                  <a:pt x="6805" y="35727"/>
                </a:cubicBezTo>
                <a:cubicBezTo>
                  <a:pt x="6985" y="36394"/>
                  <a:pt x="7378" y="36782"/>
                  <a:pt x="7884" y="36782"/>
                </a:cubicBezTo>
                <a:cubicBezTo>
                  <a:pt x="9073" y="36782"/>
                  <a:pt x="10886" y="34641"/>
                  <a:pt x="12009" y="28955"/>
                </a:cubicBezTo>
                <a:cubicBezTo>
                  <a:pt x="13577" y="20883"/>
                  <a:pt x="4103" y="1"/>
                  <a:pt x="4103" y="1"/>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2"/>
          <p:cNvSpPr/>
          <p:nvPr/>
        </p:nvSpPr>
        <p:spPr>
          <a:xfrm>
            <a:off x="8086927" y="2691249"/>
            <a:ext cx="237297" cy="308616"/>
          </a:xfrm>
          <a:custGeom>
            <a:rect b="b" l="l" r="r" t="t"/>
            <a:pathLst>
              <a:path extrusionOk="0" h="16357" w="12577">
                <a:moveTo>
                  <a:pt x="2937" y="0"/>
                </a:moveTo>
                <a:cubicBezTo>
                  <a:pt x="2732" y="0"/>
                  <a:pt x="2552" y="105"/>
                  <a:pt x="2469" y="345"/>
                </a:cubicBezTo>
                <a:cubicBezTo>
                  <a:pt x="2169" y="1179"/>
                  <a:pt x="1" y="3547"/>
                  <a:pt x="1" y="3547"/>
                </a:cubicBezTo>
                <a:cubicBezTo>
                  <a:pt x="1" y="3547"/>
                  <a:pt x="635" y="7083"/>
                  <a:pt x="1802" y="9051"/>
                </a:cubicBezTo>
                <a:cubicBezTo>
                  <a:pt x="2353" y="9980"/>
                  <a:pt x="3120" y="10225"/>
                  <a:pt x="3797" y="10225"/>
                </a:cubicBezTo>
                <a:cubicBezTo>
                  <a:pt x="4554" y="10225"/>
                  <a:pt x="5199" y="9918"/>
                  <a:pt x="5305" y="9918"/>
                </a:cubicBezTo>
                <a:cubicBezTo>
                  <a:pt x="5505" y="9918"/>
                  <a:pt x="7106" y="16356"/>
                  <a:pt x="7106" y="16356"/>
                </a:cubicBezTo>
                <a:lnTo>
                  <a:pt x="11276" y="12553"/>
                </a:lnTo>
                <a:lnTo>
                  <a:pt x="10709" y="9851"/>
                </a:lnTo>
                <a:cubicBezTo>
                  <a:pt x="10709" y="9851"/>
                  <a:pt x="11209" y="9418"/>
                  <a:pt x="11876" y="8717"/>
                </a:cubicBezTo>
                <a:cubicBezTo>
                  <a:pt x="12577" y="8017"/>
                  <a:pt x="11409" y="3047"/>
                  <a:pt x="10809" y="2012"/>
                </a:cubicBezTo>
                <a:cubicBezTo>
                  <a:pt x="10242" y="978"/>
                  <a:pt x="8740" y="1245"/>
                  <a:pt x="8474" y="1045"/>
                </a:cubicBezTo>
                <a:cubicBezTo>
                  <a:pt x="8094" y="735"/>
                  <a:pt x="7732" y="626"/>
                  <a:pt x="7410" y="626"/>
                </a:cubicBezTo>
                <a:cubicBezTo>
                  <a:pt x="6659" y="626"/>
                  <a:pt x="6129" y="1222"/>
                  <a:pt x="6105" y="1245"/>
                </a:cubicBezTo>
                <a:cubicBezTo>
                  <a:pt x="5749" y="934"/>
                  <a:pt x="5414" y="821"/>
                  <a:pt x="5117" y="821"/>
                </a:cubicBezTo>
                <a:cubicBezTo>
                  <a:pt x="4331" y="821"/>
                  <a:pt x="3804" y="1612"/>
                  <a:pt x="3804" y="1612"/>
                </a:cubicBezTo>
                <a:cubicBezTo>
                  <a:pt x="4190" y="719"/>
                  <a:pt x="3475" y="0"/>
                  <a:pt x="2937" y="0"/>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2"/>
          <p:cNvSpPr/>
          <p:nvPr/>
        </p:nvSpPr>
        <p:spPr>
          <a:xfrm>
            <a:off x="8228533" y="2710964"/>
            <a:ext cx="45320" cy="84979"/>
          </a:xfrm>
          <a:custGeom>
            <a:rect b="b" l="l" r="r" t="t"/>
            <a:pathLst>
              <a:path extrusionOk="0" fill="none" h="4504" w="2402">
                <a:moveTo>
                  <a:pt x="968" y="0"/>
                </a:moveTo>
                <a:cubicBezTo>
                  <a:pt x="968" y="0"/>
                  <a:pt x="0" y="934"/>
                  <a:pt x="100" y="2502"/>
                </a:cubicBezTo>
                <a:cubicBezTo>
                  <a:pt x="167" y="4036"/>
                  <a:pt x="367" y="4203"/>
                  <a:pt x="834" y="4337"/>
                </a:cubicBezTo>
                <a:cubicBezTo>
                  <a:pt x="1401" y="4503"/>
                  <a:pt x="2402" y="3636"/>
                  <a:pt x="2135" y="2535"/>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2"/>
          <p:cNvSpPr/>
          <p:nvPr/>
        </p:nvSpPr>
        <p:spPr>
          <a:xfrm>
            <a:off x="8181954" y="2714096"/>
            <a:ext cx="50999" cy="80583"/>
          </a:xfrm>
          <a:custGeom>
            <a:rect b="b" l="l" r="r" t="t"/>
            <a:pathLst>
              <a:path extrusionOk="0" fill="none" h="4271" w="2703">
                <a:moveTo>
                  <a:pt x="1102" y="1"/>
                </a:moveTo>
                <a:cubicBezTo>
                  <a:pt x="1102" y="1"/>
                  <a:pt x="1" y="334"/>
                  <a:pt x="234" y="1902"/>
                </a:cubicBezTo>
                <a:cubicBezTo>
                  <a:pt x="501" y="3503"/>
                  <a:pt x="901" y="4004"/>
                  <a:pt x="1402" y="4137"/>
                </a:cubicBezTo>
                <a:cubicBezTo>
                  <a:pt x="1902" y="4271"/>
                  <a:pt x="2703" y="3470"/>
                  <a:pt x="2703" y="3470"/>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2"/>
          <p:cNvSpPr/>
          <p:nvPr/>
        </p:nvSpPr>
        <p:spPr>
          <a:xfrm>
            <a:off x="8147354" y="2721020"/>
            <a:ext cx="47848" cy="81206"/>
          </a:xfrm>
          <a:custGeom>
            <a:rect b="b" l="l" r="r" t="t"/>
            <a:pathLst>
              <a:path extrusionOk="0" fill="none" h="4304" w="2536">
                <a:moveTo>
                  <a:pt x="667" y="1"/>
                </a:moveTo>
                <a:cubicBezTo>
                  <a:pt x="667" y="1"/>
                  <a:pt x="0" y="1535"/>
                  <a:pt x="601" y="2936"/>
                </a:cubicBezTo>
                <a:cubicBezTo>
                  <a:pt x="1234" y="4304"/>
                  <a:pt x="2335" y="3837"/>
                  <a:pt x="2535" y="3103"/>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2"/>
          <p:cNvSpPr/>
          <p:nvPr/>
        </p:nvSpPr>
        <p:spPr>
          <a:xfrm>
            <a:off x="8132865" y="2743055"/>
            <a:ext cx="22056" cy="22037"/>
          </a:xfrm>
          <a:custGeom>
            <a:rect b="b" l="l" r="r" t="t"/>
            <a:pathLst>
              <a:path extrusionOk="0" fill="none" h="1168" w="1169">
                <a:moveTo>
                  <a:pt x="1168" y="0"/>
                </a:moveTo>
                <a:cubicBezTo>
                  <a:pt x="1168" y="0"/>
                  <a:pt x="802" y="901"/>
                  <a:pt x="1" y="1168"/>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2"/>
          <p:cNvSpPr/>
          <p:nvPr/>
        </p:nvSpPr>
        <p:spPr>
          <a:xfrm>
            <a:off x="8061326" y="3585698"/>
            <a:ext cx="298257" cy="515554"/>
          </a:xfrm>
          <a:custGeom>
            <a:rect b="b" l="l" r="r" t="t"/>
            <a:pathLst>
              <a:path extrusionOk="0" h="27325" w="15808">
                <a:moveTo>
                  <a:pt x="7963" y="1"/>
                </a:moveTo>
                <a:lnTo>
                  <a:pt x="7963" y="1"/>
                </a:lnTo>
                <a:cubicBezTo>
                  <a:pt x="7963" y="1"/>
                  <a:pt x="7829" y="134"/>
                  <a:pt x="7662" y="368"/>
                </a:cubicBezTo>
                <a:cubicBezTo>
                  <a:pt x="6595" y="1769"/>
                  <a:pt x="3092" y="6605"/>
                  <a:pt x="2559" y="11042"/>
                </a:cubicBezTo>
                <a:cubicBezTo>
                  <a:pt x="2559" y="11042"/>
                  <a:pt x="2303" y="10554"/>
                  <a:pt x="1960" y="10554"/>
                </a:cubicBezTo>
                <a:cubicBezTo>
                  <a:pt x="1580" y="10554"/>
                  <a:pt x="1092" y="11153"/>
                  <a:pt x="724" y="13677"/>
                </a:cubicBezTo>
                <a:cubicBezTo>
                  <a:pt x="1" y="18174"/>
                  <a:pt x="2449" y="27325"/>
                  <a:pt x="6701" y="27325"/>
                </a:cubicBezTo>
                <a:cubicBezTo>
                  <a:pt x="6959" y="27325"/>
                  <a:pt x="7224" y="27291"/>
                  <a:pt x="7496" y="27220"/>
                </a:cubicBezTo>
                <a:cubicBezTo>
                  <a:pt x="12266" y="25986"/>
                  <a:pt x="15601" y="10675"/>
                  <a:pt x="15802" y="10141"/>
                </a:cubicBezTo>
                <a:cubicBezTo>
                  <a:pt x="15807" y="10122"/>
                  <a:pt x="15797" y="10113"/>
                  <a:pt x="15772" y="10113"/>
                </a:cubicBezTo>
                <a:cubicBezTo>
                  <a:pt x="15549" y="10113"/>
                  <a:pt x="14175" y="10801"/>
                  <a:pt x="12634" y="10801"/>
                </a:cubicBezTo>
                <a:cubicBezTo>
                  <a:pt x="10177" y="10801"/>
                  <a:pt x="7295" y="9055"/>
                  <a:pt x="7963" y="1"/>
                </a:cubicBezTo>
                <a:close/>
              </a:path>
            </a:pathLst>
          </a:custGeom>
          <a:solidFill>
            <a:srgbClr val="7BF7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2"/>
          <p:cNvSpPr/>
          <p:nvPr/>
        </p:nvSpPr>
        <p:spPr>
          <a:xfrm>
            <a:off x="8060496" y="3585698"/>
            <a:ext cx="301484" cy="536875"/>
          </a:xfrm>
          <a:custGeom>
            <a:rect b="b" l="l" r="r" t="t"/>
            <a:pathLst>
              <a:path extrusionOk="0" h="28455" w="15979">
                <a:moveTo>
                  <a:pt x="8007" y="1"/>
                </a:moveTo>
                <a:cubicBezTo>
                  <a:pt x="8007" y="1"/>
                  <a:pt x="7873" y="134"/>
                  <a:pt x="7706" y="368"/>
                </a:cubicBezTo>
                <a:cubicBezTo>
                  <a:pt x="6639" y="1769"/>
                  <a:pt x="3136" y="6605"/>
                  <a:pt x="2603" y="11042"/>
                </a:cubicBezTo>
                <a:cubicBezTo>
                  <a:pt x="2603" y="11042"/>
                  <a:pt x="1469" y="8874"/>
                  <a:pt x="768" y="13677"/>
                </a:cubicBezTo>
                <a:cubicBezTo>
                  <a:pt x="1" y="18447"/>
                  <a:pt x="2803" y="28454"/>
                  <a:pt x="7540" y="27220"/>
                </a:cubicBezTo>
                <a:cubicBezTo>
                  <a:pt x="12310" y="25986"/>
                  <a:pt x="15645" y="10675"/>
                  <a:pt x="15846" y="10141"/>
                </a:cubicBezTo>
                <a:cubicBezTo>
                  <a:pt x="15979" y="9674"/>
                  <a:pt x="6872" y="15378"/>
                  <a:pt x="8007"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2"/>
          <p:cNvSpPr/>
          <p:nvPr/>
        </p:nvSpPr>
        <p:spPr>
          <a:xfrm>
            <a:off x="7477129" y="4589455"/>
            <a:ext cx="893093" cy="546063"/>
          </a:xfrm>
          <a:custGeom>
            <a:rect b="b" l="l" r="r" t="t"/>
            <a:pathLst>
              <a:path extrusionOk="0" h="28942" w="47335">
                <a:moveTo>
                  <a:pt x="6439" y="0"/>
                </a:moveTo>
                <a:cubicBezTo>
                  <a:pt x="6439" y="0"/>
                  <a:pt x="1" y="23551"/>
                  <a:pt x="2002" y="25485"/>
                </a:cubicBezTo>
                <a:cubicBezTo>
                  <a:pt x="3664" y="27064"/>
                  <a:pt x="20916" y="28942"/>
                  <a:pt x="32109" y="28942"/>
                </a:cubicBezTo>
                <a:cubicBezTo>
                  <a:pt x="34397" y="28942"/>
                  <a:pt x="36431" y="28863"/>
                  <a:pt x="38028" y="28688"/>
                </a:cubicBezTo>
                <a:cubicBezTo>
                  <a:pt x="47335" y="27687"/>
                  <a:pt x="38095" y="1"/>
                  <a:pt x="38095" y="0"/>
                </a:cubicBezTo>
                <a:lnTo>
                  <a:pt x="38095" y="0"/>
                </a:lnTo>
                <a:cubicBezTo>
                  <a:pt x="38094" y="0"/>
                  <a:pt x="25271" y="1112"/>
                  <a:pt x="15891" y="1112"/>
                </a:cubicBezTo>
                <a:cubicBezTo>
                  <a:pt x="11201" y="1112"/>
                  <a:pt x="7373" y="834"/>
                  <a:pt x="6439" y="0"/>
                </a:cubicBezTo>
                <a:close/>
              </a:path>
            </a:pathLst>
          </a:custGeom>
          <a:solidFill>
            <a:srgbClr val="7BF7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2"/>
          <p:cNvSpPr/>
          <p:nvPr/>
        </p:nvSpPr>
        <p:spPr>
          <a:xfrm>
            <a:off x="7477129" y="4589455"/>
            <a:ext cx="893093" cy="560780"/>
          </a:xfrm>
          <a:custGeom>
            <a:rect b="b" l="l" r="r" t="t"/>
            <a:pathLst>
              <a:path extrusionOk="0" h="29722" w="47335">
                <a:moveTo>
                  <a:pt x="6439" y="0"/>
                </a:moveTo>
                <a:cubicBezTo>
                  <a:pt x="6439" y="0"/>
                  <a:pt x="1" y="23551"/>
                  <a:pt x="2002" y="25485"/>
                </a:cubicBezTo>
                <a:cubicBezTo>
                  <a:pt x="4004" y="27387"/>
                  <a:pt x="28621" y="29722"/>
                  <a:pt x="38028" y="28688"/>
                </a:cubicBezTo>
                <a:cubicBezTo>
                  <a:pt x="47335" y="27687"/>
                  <a:pt x="38095" y="0"/>
                  <a:pt x="38095" y="0"/>
                </a:cubicBezTo>
                <a:cubicBezTo>
                  <a:pt x="38095" y="0"/>
                  <a:pt x="9241" y="2502"/>
                  <a:pt x="6439" y="0"/>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2"/>
          <p:cNvSpPr/>
          <p:nvPr/>
        </p:nvSpPr>
        <p:spPr>
          <a:xfrm>
            <a:off x="7557422" y="4497220"/>
            <a:ext cx="733493" cy="184864"/>
          </a:xfrm>
          <a:custGeom>
            <a:rect b="b" l="l" r="r" t="t"/>
            <a:pathLst>
              <a:path extrusionOk="0" h="9798" w="38876">
                <a:moveTo>
                  <a:pt x="1860" y="1"/>
                </a:moveTo>
                <a:cubicBezTo>
                  <a:pt x="1686" y="1"/>
                  <a:pt x="1262" y="447"/>
                  <a:pt x="615" y="3955"/>
                </a:cubicBezTo>
                <a:cubicBezTo>
                  <a:pt x="0" y="7312"/>
                  <a:pt x="13441" y="9798"/>
                  <a:pt x="23461" y="9798"/>
                </a:cubicBezTo>
                <a:cubicBezTo>
                  <a:pt x="27581" y="9798"/>
                  <a:pt x="31122" y="9378"/>
                  <a:pt x="32871" y="8425"/>
                </a:cubicBezTo>
                <a:cubicBezTo>
                  <a:pt x="38876" y="5190"/>
                  <a:pt x="34006" y="420"/>
                  <a:pt x="34005" y="420"/>
                </a:cubicBezTo>
                <a:lnTo>
                  <a:pt x="34005" y="420"/>
                </a:lnTo>
                <a:cubicBezTo>
                  <a:pt x="34005" y="420"/>
                  <a:pt x="28221" y="2376"/>
                  <a:pt x="19140" y="2376"/>
                </a:cubicBezTo>
                <a:cubicBezTo>
                  <a:pt x="14239" y="2376"/>
                  <a:pt x="8379" y="1806"/>
                  <a:pt x="1949" y="53"/>
                </a:cubicBezTo>
                <a:cubicBezTo>
                  <a:pt x="1949" y="53"/>
                  <a:pt x="1919" y="1"/>
                  <a:pt x="1860" y="1"/>
                </a:cubicBezTo>
                <a:close/>
              </a:path>
            </a:pathLst>
          </a:custGeom>
          <a:solidFill>
            <a:srgbClr val="EA1A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2"/>
          <p:cNvSpPr/>
          <p:nvPr/>
        </p:nvSpPr>
        <p:spPr>
          <a:xfrm>
            <a:off x="7487204" y="3783299"/>
            <a:ext cx="829529" cy="814435"/>
          </a:xfrm>
          <a:custGeom>
            <a:rect b="b" l="l" r="r" t="t"/>
            <a:pathLst>
              <a:path extrusionOk="0" h="43166" w="43966">
                <a:moveTo>
                  <a:pt x="7739" y="2403"/>
                </a:moveTo>
                <a:cubicBezTo>
                  <a:pt x="8173" y="2302"/>
                  <a:pt x="13443" y="1"/>
                  <a:pt x="14411" y="735"/>
                </a:cubicBezTo>
                <a:cubicBezTo>
                  <a:pt x="15378" y="1502"/>
                  <a:pt x="19481" y="5305"/>
                  <a:pt x="22417" y="5672"/>
                </a:cubicBezTo>
                <a:cubicBezTo>
                  <a:pt x="25385" y="6038"/>
                  <a:pt x="33424" y="468"/>
                  <a:pt x="34692" y="1035"/>
                </a:cubicBezTo>
                <a:cubicBezTo>
                  <a:pt x="35926" y="1602"/>
                  <a:pt x="43565" y="4838"/>
                  <a:pt x="42898" y="10909"/>
                </a:cubicBezTo>
                <a:cubicBezTo>
                  <a:pt x="42197" y="17046"/>
                  <a:pt x="43965" y="37227"/>
                  <a:pt x="33925" y="40930"/>
                </a:cubicBezTo>
                <a:cubicBezTo>
                  <a:pt x="33191" y="41230"/>
                  <a:pt x="5538" y="43165"/>
                  <a:pt x="5671" y="37895"/>
                </a:cubicBezTo>
                <a:cubicBezTo>
                  <a:pt x="5771" y="32591"/>
                  <a:pt x="7206" y="21383"/>
                  <a:pt x="6772" y="21783"/>
                </a:cubicBezTo>
                <a:cubicBezTo>
                  <a:pt x="6372" y="22217"/>
                  <a:pt x="1" y="19281"/>
                  <a:pt x="935" y="16913"/>
                </a:cubicBezTo>
                <a:cubicBezTo>
                  <a:pt x="1902" y="14545"/>
                  <a:pt x="5971" y="3003"/>
                  <a:pt x="7739" y="2403"/>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2"/>
          <p:cNvSpPr/>
          <p:nvPr/>
        </p:nvSpPr>
        <p:spPr>
          <a:xfrm>
            <a:off x="8334257" y="3994577"/>
            <a:ext cx="56659" cy="75904"/>
          </a:xfrm>
          <a:custGeom>
            <a:rect b="b" l="l" r="r" t="t"/>
            <a:pathLst>
              <a:path extrusionOk="0" h="4023" w="3003">
                <a:moveTo>
                  <a:pt x="1839" y="0"/>
                </a:moveTo>
                <a:cubicBezTo>
                  <a:pt x="1371" y="0"/>
                  <a:pt x="927" y="314"/>
                  <a:pt x="734" y="810"/>
                </a:cubicBezTo>
                <a:lnTo>
                  <a:pt x="167" y="2545"/>
                </a:lnTo>
                <a:cubicBezTo>
                  <a:pt x="0" y="3179"/>
                  <a:pt x="300" y="3813"/>
                  <a:pt x="834" y="3979"/>
                </a:cubicBezTo>
                <a:cubicBezTo>
                  <a:pt x="927" y="4008"/>
                  <a:pt x="1023" y="4022"/>
                  <a:pt x="1119" y="4022"/>
                </a:cubicBezTo>
                <a:cubicBezTo>
                  <a:pt x="1575" y="4022"/>
                  <a:pt x="2036" y="3708"/>
                  <a:pt x="2202" y="3212"/>
                </a:cubicBezTo>
                <a:lnTo>
                  <a:pt x="2802" y="1478"/>
                </a:lnTo>
                <a:cubicBezTo>
                  <a:pt x="3002" y="877"/>
                  <a:pt x="2702" y="277"/>
                  <a:pt x="2135" y="43"/>
                </a:cubicBezTo>
                <a:cubicBezTo>
                  <a:pt x="2037" y="14"/>
                  <a:pt x="1937" y="0"/>
                  <a:pt x="1839" y="0"/>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2"/>
          <p:cNvSpPr/>
          <p:nvPr/>
        </p:nvSpPr>
        <p:spPr>
          <a:xfrm>
            <a:off x="7417344" y="4571211"/>
            <a:ext cx="141638" cy="509800"/>
          </a:xfrm>
          <a:custGeom>
            <a:rect b="b" l="l" r="r" t="t"/>
            <a:pathLst>
              <a:path extrusionOk="0" h="27020" w="7507">
                <a:moveTo>
                  <a:pt x="1" y="0"/>
                </a:moveTo>
                <a:lnTo>
                  <a:pt x="3403" y="27019"/>
                </a:lnTo>
                <a:cubicBezTo>
                  <a:pt x="7373" y="26185"/>
                  <a:pt x="7506" y="23250"/>
                  <a:pt x="7506" y="23250"/>
                </a:cubicBezTo>
                <a:lnTo>
                  <a:pt x="4838"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2"/>
          <p:cNvSpPr/>
          <p:nvPr/>
        </p:nvSpPr>
        <p:spPr>
          <a:xfrm>
            <a:off x="6881179" y="3773866"/>
            <a:ext cx="317219" cy="320993"/>
          </a:xfrm>
          <a:custGeom>
            <a:rect b="b" l="l" r="r" t="t"/>
            <a:pathLst>
              <a:path extrusionOk="0" h="17013" w="16813">
                <a:moveTo>
                  <a:pt x="4904" y="0"/>
                </a:moveTo>
                <a:lnTo>
                  <a:pt x="1" y="8206"/>
                </a:lnTo>
                <a:lnTo>
                  <a:pt x="13444" y="17013"/>
                </a:lnTo>
                <a:lnTo>
                  <a:pt x="16813" y="4003"/>
                </a:lnTo>
                <a:lnTo>
                  <a:pt x="4904"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2"/>
          <p:cNvSpPr/>
          <p:nvPr/>
        </p:nvSpPr>
        <p:spPr>
          <a:xfrm>
            <a:off x="6895650" y="3356825"/>
            <a:ext cx="461971" cy="536907"/>
          </a:xfrm>
          <a:custGeom>
            <a:rect b="b" l="l" r="r" t="t"/>
            <a:pathLst>
              <a:path extrusionOk="0" h="28936" w="24485">
                <a:moveTo>
                  <a:pt x="10554" y="0"/>
                </a:moveTo>
                <a:cubicBezTo>
                  <a:pt x="8292" y="0"/>
                  <a:pt x="6064" y="987"/>
                  <a:pt x="4137" y="3307"/>
                </a:cubicBezTo>
                <a:cubicBezTo>
                  <a:pt x="3303" y="4308"/>
                  <a:pt x="2503" y="5308"/>
                  <a:pt x="1835" y="6409"/>
                </a:cubicBezTo>
                <a:cubicBezTo>
                  <a:pt x="1" y="9411"/>
                  <a:pt x="901" y="14648"/>
                  <a:pt x="1969" y="17817"/>
                </a:cubicBezTo>
                <a:cubicBezTo>
                  <a:pt x="2169" y="18451"/>
                  <a:pt x="2403" y="19052"/>
                  <a:pt x="2669" y="19619"/>
                </a:cubicBezTo>
                <a:cubicBezTo>
                  <a:pt x="4070" y="22754"/>
                  <a:pt x="5638" y="25890"/>
                  <a:pt x="8807" y="27424"/>
                </a:cubicBezTo>
                <a:cubicBezTo>
                  <a:pt x="10732" y="28377"/>
                  <a:pt x="12879" y="28935"/>
                  <a:pt x="15030" y="28935"/>
                </a:cubicBezTo>
                <a:cubicBezTo>
                  <a:pt x="16420" y="28935"/>
                  <a:pt x="17812" y="28702"/>
                  <a:pt x="19148" y="28191"/>
                </a:cubicBezTo>
                <a:cubicBezTo>
                  <a:pt x="22517" y="26957"/>
                  <a:pt x="24485" y="24022"/>
                  <a:pt x="23051" y="20486"/>
                </a:cubicBezTo>
                <a:cubicBezTo>
                  <a:pt x="20849" y="14982"/>
                  <a:pt x="22417" y="10078"/>
                  <a:pt x="20582" y="6543"/>
                </a:cubicBezTo>
                <a:cubicBezTo>
                  <a:pt x="20249" y="5875"/>
                  <a:pt x="19848" y="5242"/>
                  <a:pt x="19348" y="4675"/>
                </a:cubicBezTo>
                <a:cubicBezTo>
                  <a:pt x="16820" y="1858"/>
                  <a:pt x="13656" y="0"/>
                  <a:pt x="10554" y="0"/>
                </a:cubicBez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2"/>
          <p:cNvSpPr/>
          <p:nvPr/>
        </p:nvSpPr>
        <p:spPr>
          <a:xfrm>
            <a:off x="6836033" y="3608318"/>
            <a:ext cx="177336" cy="187883"/>
          </a:xfrm>
          <a:custGeom>
            <a:rect b="b" l="l" r="r" t="t"/>
            <a:pathLst>
              <a:path extrusionOk="0" h="9958" w="9399">
                <a:moveTo>
                  <a:pt x="3577" y="1"/>
                </a:moveTo>
                <a:cubicBezTo>
                  <a:pt x="1" y="1"/>
                  <a:pt x="406" y="4530"/>
                  <a:pt x="1660" y="6774"/>
                </a:cubicBezTo>
                <a:cubicBezTo>
                  <a:pt x="2460" y="8242"/>
                  <a:pt x="3961" y="9476"/>
                  <a:pt x="5629" y="9843"/>
                </a:cubicBezTo>
                <a:cubicBezTo>
                  <a:pt x="5972" y="9915"/>
                  <a:pt x="6336" y="9958"/>
                  <a:pt x="6695" y="9958"/>
                </a:cubicBezTo>
                <a:cubicBezTo>
                  <a:pt x="7839" y="9958"/>
                  <a:pt x="8937" y="9520"/>
                  <a:pt x="9165" y="8175"/>
                </a:cubicBezTo>
                <a:cubicBezTo>
                  <a:pt x="9399" y="6541"/>
                  <a:pt x="8731" y="4773"/>
                  <a:pt x="8064" y="3305"/>
                </a:cubicBezTo>
                <a:cubicBezTo>
                  <a:pt x="7464" y="2071"/>
                  <a:pt x="6630" y="1003"/>
                  <a:pt x="5496" y="436"/>
                </a:cubicBezTo>
                <a:cubicBezTo>
                  <a:pt x="4962" y="169"/>
                  <a:pt x="4362" y="2"/>
                  <a:pt x="3695" y="2"/>
                </a:cubicBezTo>
                <a:cubicBezTo>
                  <a:pt x="3655" y="1"/>
                  <a:pt x="3616" y="1"/>
                  <a:pt x="3577" y="1"/>
                </a:cubicBezTo>
                <a:close/>
              </a:path>
            </a:pathLst>
          </a:custGeom>
          <a:solidFill>
            <a:srgbClr val="FF8C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2"/>
          <p:cNvSpPr/>
          <p:nvPr/>
        </p:nvSpPr>
        <p:spPr>
          <a:xfrm>
            <a:off x="7204651" y="3512064"/>
            <a:ext cx="86243" cy="168072"/>
          </a:xfrm>
          <a:custGeom>
            <a:rect b="b" l="l" r="r" t="t"/>
            <a:pathLst>
              <a:path extrusionOk="0" fill="none" h="8908" w="4571">
                <a:moveTo>
                  <a:pt x="400" y="1"/>
                </a:moveTo>
                <a:cubicBezTo>
                  <a:pt x="234" y="5872"/>
                  <a:pt x="4570" y="6606"/>
                  <a:pt x="4570" y="7106"/>
                </a:cubicBezTo>
                <a:cubicBezTo>
                  <a:pt x="4570" y="7606"/>
                  <a:pt x="1801" y="8907"/>
                  <a:pt x="0" y="7706"/>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2"/>
          <p:cNvSpPr/>
          <p:nvPr/>
        </p:nvSpPr>
        <p:spPr>
          <a:xfrm>
            <a:off x="7073119" y="3567266"/>
            <a:ext cx="35886" cy="52640"/>
          </a:xfrm>
          <a:custGeom>
            <a:rect b="b" l="l" r="r" t="t"/>
            <a:pathLst>
              <a:path extrusionOk="0" h="2790" w="1902">
                <a:moveTo>
                  <a:pt x="848" y="1"/>
                </a:moveTo>
                <a:cubicBezTo>
                  <a:pt x="810" y="1"/>
                  <a:pt x="772" y="4"/>
                  <a:pt x="734" y="10"/>
                </a:cubicBezTo>
                <a:cubicBezTo>
                  <a:pt x="301" y="77"/>
                  <a:pt x="1" y="477"/>
                  <a:pt x="101" y="911"/>
                </a:cubicBezTo>
                <a:lnTo>
                  <a:pt x="301" y="2145"/>
                </a:lnTo>
                <a:cubicBezTo>
                  <a:pt x="331" y="2534"/>
                  <a:pt x="683" y="2789"/>
                  <a:pt x="1044" y="2789"/>
                </a:cubicBezTo>
                <a:cubicBezTo>
                  <a:pt x="1086" y="2789"/>
                  <a:pt x="1127" y="2786"/>
                  <a:pt x="1168" y="2779"/>
                </a:cubicBezTo>
                <a:cubicBezTo>
                  <a:pt x="1602" y="2679"/>
                  <a:pt x="1902" y="2312"/>
                  <a:pt x="1802" y="1912"/>
                </a:cubicBezTo>
                <a:lnTo>
                  <a:pt x="1602" y="644"/>
                </a:lnTo>
                <a:cubicBezTo>
                  <a:pt x="1571" y="281"/>
                  <a:pt x="1213" y="1"/>
                  <a:pt x="848"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2"/>
          <p:cNvSpPr/>
          <p:nvPr/>
        </p:nvSpPr>
        <p:spPr>
          <a:xfrm>
            <a:off x="7134791" y="3702119"/>
            <a:ext cx="161128" cy="108545"/>
          </a:xfrm>
          <a:custGeom>
            <a:rect b="b" l="l" r="r" t="t"/>
            <a:pathLst>
              <a:path extrusionOk="0" h="5753" w="8540">
                <a:moveTo>
                  <a:pt x="8540" y="1"/>
                </a:moveTo>
                <a:lnTo>
                  <a:pt x="8540" y="1"/>
                </a:lnTo>
                <a:cubicBezTo>
                  <a:pt x="8540" y="1"/>
                  <a:pt x="6472" y="835"/>
                  <a:pt x="4370" y="1168"/>
                </a:cubicBezTo>
                <a:cubicBezTo>
                  <a:pt x="3235" y="1360"/>
                  <a:pt x="2090" y="1406"/>
                  <a:pt x="1257" y="1406"/>
                </a:cubicBezTo>
                <a:cubicBezTo>
                  <a:pt x="500" y="1406"/>
                  <a:pt x="1" y="1368"/>
                  <a:pt x="1" y="1368"/>
                </a:cubicBezTo>
                <a:lnTo>
                  <a:pt x="1" y="1368"/>
                </a:lnTo>
                <a:cubicBezTo>
                  <a:pt x="1884" y="4624"/>
                  <a:pt x="3416" y="5753"/>
                  <a:pt x="4635" y="5753"/>
                </a:cubicBezTo>
                <a:cubicBezTo>
                  <a:pt x="7386" y="5753"/>
                  <a:pt x="8540" y="1"/>
                  <a:pt x="8540" y="1"/>
                </a:cubicBezTo>
                <a:close/>
              </a:path>
            </a:pathLst>
          </a:custGeom>
          <a:solidFill>
            <a:srgbClr val="FF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2"/>
          <p:cNvSpPr/>
          <p:nvPr/>
        </p:nvSpPr>
        <p:spPr>
          <a:xfrm>
            <a:off x="7251212" y="3540193"/>
            <a:ext cx="30867" cy="47471"/>
          </a:xfrm>
          <a:custGeom>
            <a:rect b="b" l="l" r="r" t="t"/>
            <a:pathLst>
              <a:path extrusionOk="0" h="2516" w="1636">
                <a:moveTo>
                  <a:pt x="748" y="1"/>
                </a:moveTo>
                <a:cubicBezTo>
                  <a:pt x="711" y="1"/>
                  <a:pt x="672" y="4"/>
                  <a:pt x="634" y="11"/>
                </a:cubicBezTo>
                <a:cubicBezTo>
                  <a:pt x="234" y="44"/>
                  <a:pt x="1" y="411"/>
                  <a:pt x="34" y="778"/>
                </a:cubicBezTo>
                <a:lnTo>
                  <a:pt x="201" y="1912"/>
                </a:lnTo>
                <a:cubicBezTo>
                  <a:pt x="232" y="2258"/>
                  <a:pt x="590" y="2516"/>
                  <a:pt x="939" y="2516"/>
                </a:cubicBezTo>
                <a:cubicBezTo>
                  <a:pt x="960" y="2516"/>
                  <a:pt x="981" y="2515"/>
                  <a:pt x="1001" y="2513"/>
                </a:cubicBezTo>
                <a:cubicBezTo>
                  <a:pt x="1368" y="2413"/>
                  <a:pt x="1635" y="2079"/>
                  <a:pt x="1568" y="1712"/>
                </a:cubicBezTo>
                <a:lnTo>
                  <a:pt x="1402" y="578"/>
                </a:lnTo>
                <a:cubicBezTo>
                  <a:pt x="1372" y="249"/>
                  <a:pt x="1074" y="1"/>
                  <a:pt x="748"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2"/>
          <p:cNvSpPr/>
          <p:nvPr/>
        </p:nvSpPr>
        <p:spPr>
          <a:xfrm>
            <a:off x="6881179" y="3628485"/>
            <a:ext cx="86243" cy="107016"/>
          </a:xfrm>
          <a:custGeom>
            <a:rect b="b" l="l" r="r" t="t"/>
            <a:pathLst>
              <a:path extrusionOk="0" fill="none" h="5672" w="4571">
                <a:moveTo>
                  <a:pt x="4571" y="5672"/>
                </a:moveTo>
                <a:cubicBezTo>
                  <a:pt x="4571" y="5672"/>
                  <a:pt x="2969" y="1"/>
                  <a:pt x="1" y="2236"/>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2"/>
          <p:cNvSpPr/>
          <p:nvPr/>
        </p:nvSpPr>
        <p:spPr>
          <a:xfrm>
            <a:off x="6465095" y="3907813"/>
            <a:ext cx="1094598" cy="1222595"/>
          </a:xfrm>
          <a:custGeom>
            <a:rect b="b" l="l" r="r" t="t"/>
            <a:pathLst>
              <a:path extrusionOk="0" h="64799" w="58015">
                <a:moveTo>
                  <a:pt x="20166" y="1"/>
                </a:moveTo>
                <a:cubicBezTo>
                  <a:pt x="16154" y="1"/>
                  <a:pt x="13483" y="1407"/>
                  <a:pt x="13483" y="1407"/>
                </a:cubicBezTo>
                <a:cubicBezTo>
                  <a:pt x="12433" y="769"/>
                  <a:pt x="11513" y="471"/>
                  <a:pt x="10710" y="471"/>
                </a:cubicBezTo>
                <a:cubicBezTo>
                  <a:pt x="1" y="471"/>
                  <a:pt x="10033" y="53450"/>
                  <a:pt x="9847" y="60649"/>
                </a:cubicBezTo>
                <a:cubicBezTo>
                  <a:pt x="9765" y="63810"/>
                  <a:pt x="17153" y="64798"/>
                  <a:pt x="25901" y="64798"/>
                </a:cubicBezTo>
                <a:cubicBezTo>
                  <a:pt x="38480" y="64798"/>
                  <a:pt x="53872" y="62754"/>
                  <a:pt x="53912" y="62183"/>
                </a:cubicBezTo>
                <a:cubicBezTo>
                  <a:pt x="54012" y="61249"/>
                  <a:pt x="51410" y="38566"/>
                  <a:pt x="51410" y="38566"/>
                </a:cubicBezTo>
                <a:cubicBezTo>
                  <a:pt x="54712" y="38133"/>
                  <a:pt x="58015" y="36432"/>
                  <a:pt x="58015" y="36432"/>
                </a:cubicBezTo>
                <a:cubicBezTo>
                  <a:pt x="58015" y="36432"/>
                  <a:pt x="55379" y="24890"/>
                  <a:pt x="52911" y="17451"/>
                </a:cubicBezTo>
                <a:cubicBezTo>
                  <a:pt x="50476" y="10013"/>
                  <a:pt x="37000" y="4108"/>
                  <a:pt x="37000" y="4108"/>
                </a:cubicBezTo>
                <a:lnTo>
                  <a:pt x="35966" y="8211"/>
                </a:lnTo>
                <a:cubicBezTo>
                  <a:pt x="30250" y="1600"/>
                  <a:pt x="24445" y="1"/>
                  <a:pt x="20166" y="1"/>
                </a:cubicBezTo>
                <a:close/>
              </a:path>
            </a:pathLst>
          </a:custGeom>
          <a:solidFill>
            <a:srgbClr val="3B6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2"/>
          <p:cNvSpPr/>
          <p:nvPr/>
        </p:nvSpPr>
        <p:spPr>
          <a:xfrm>
            <a:off x="6487243" y="3858818"/>
            <a:ext cx="90772" cy="256523"/>
          </a:xfrm>
          <a:custGeom>
            <a:rect b="b" l="l" r="r" t="t"/>
            <a:pathLst>
              <a:path extrusionOk="0" h="13596" w="4811">
                <a:moveTo>
                  <a:pt x="3436" y="1"/>
                </a:moveTo>
                <a:cubicBezTo>
                  <a:pt x="3169" y="1"/>
                  <a:pt x="467" y="835"/>
                  <a:pt x="267" y="2569"/>
                </a:cubicBezTo>
                <a:cubicBezTo>
                  <a:pt x="0" y="4337"/>
                  <a:pt x="100" y="12176"/>
                  <a:pt x="2502" y="13510"/>
                </a:cubicBezTo>
                <a:cubicBezTo>
                  <a:pt x="2607" y="13568"/>
                  <a:pt x="2704" y="13595"/>
                  <a:pt x="2795" y="13595"/>
                </a:cubicBezTo>
                <a:cubicBezTo>
                  <a:pt x="4811" y="13595"/>
                  <a:pt x="3436" y="1"/>
                  <a:pt x="3436" y="1"/>
                </a:cubicBezTo>
                <a:close/>
              </a:path>
            </a:pathLst>
          </a:custGeom>
          <a:solidFill>
            <a:srgbClr val="5247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2"/>
          <p:cNvSpPr/>
          <p:nvPr/>
        </p:nvSpPr>
        <p:spPr>
          <a:xfrm>
            <a:off x="6522485" y="3453335"/>
            <a:ext cx="353709" cy="913262"/>
          </a:xfrm>
          <a:custGeom>
            <a:rect b="b" l="l" r="r" t="t"/>
            <a:pathLst>
              <a:path extrusionOk="0" h="48404" w="18747">
                <a:moveTo>
                  <a:pt x="5019" y="1"/>
                </a:moveTo>
                <a:cubicBezTo>
                  <a:pt x="1290" y="1"/>
                  <a:pt x="259" y="15853"/>
                  <a:pt x="167" y="18225"/>
                </a:cubicBezTo>
                <a:cubicBezTo>
                  <a:pt x="0" y="25130"/>
                  <a:pt x="934" y="32335"/>
                  <a:pt x="3236" y="38806"/>
                </a:cubicBezTo>
                <a:cubicBezTo>
                  <a:pt x="3569" y="39640"/>
                  <a:pt x="3970" y="40574"/>
                  <a:pt x="4470" y="41608"/>
                </a:cubicBezTo>
                <a:cubicBezTo>
                  <a:pt x="6117" y="44877"/>
                  <a:pt x="8718" y="48404"/>
                  <a:pt x="11659" y="48404"/>
                </a:cubicBezTo>
                <a:cubicBezTo>
                  <a:pt x="12529" y="48404"/>
                  <a:pt x="13429" y="48095"/>
                  <a:pt x="14344" y="47379"/>
                </a:cubicBezTo>
                <a:cubicBezTo>
                  <a:pt x="18747" y="43976"/>
                  <a:pt x="17246" y="30834"/>
                  <a:pt x="16612" y="26030"/>
                </a:cubicBezTo>
                <a:cubicBezTo>
                  <a:pt x="15611" y="18358"/>
                  <a:pt x="12476" y="4782"/>
                  <a:pt x="6004" y="345"/>
                </a:cubicBezTo>
                <a:cubicBezTo>
                  <a:pt x="5657" y="110"/>
                  <a:pt x="5329" y="1"/>
                  <a:pt x="5019" y="1"/>
                </a:cubicBez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2"/>
          <p:cNvSpPr/>
          <p:nvPr/>
        </p:nvSpPr>
        <p:spPr>
          <a:xfrm>
            <a:off x="6482829" y="2658102"/>
            <a:ext cx="382048" cy="1002072"/>
          </a:xfrm>
          <a:custGeom>
            <a:rect b="b" l="l" r="r" t="t"/>
            <a:pathLst>
              <a:path extrusionOk="0" h="53111" w="20249">
                <a:moveTo>
                  <a:pt x="14344" y="0"/>
                </a:moveTo>
                <a:cubicBezTo>
                  <a:pt x="14344" y="0"/>
                  <a:pt x="1" y="29955"/>
                  <a:pt x="2069" y="41697"/>
                </a:cubicBezTo>
                <a:cubicBezTo>
                  <a:pt x="3503" y="49971"/>
                  <a:pt x="6063" y="53110"/>
                  <a:pt x="7777" y="53110"/>
                </a:cubicBezTo>
                <a:cubicBezTo>
                  <a:pt x="8495" y="53110"/>
                  <a:pt x="9065" y="52559"/>
                  <a:pt x="9341" y="51604"/>
                </a:cubicBezTo>
                <a:cubicBezTo>
                  <a:pt x="9741" y="50136"/>
                  <a:pt x="16546" y="43831"/>
                  <a:pt x="16612" y="35392"/>
                </a:cubicBezTo>
                <a:cubicBezTo>
                  <a:pt x="16712" y="26986"/>
                  <a:pt x="19581" y="2802"/>
                  <a:pt x="19915" y="2035"/>
                </a:cubicBezTo>
                <a:cubicBezTo>
                  <a:pt x="20248" y="1301"/>
                  <a:pt x="14344" y="0"/>
                  <a:pt x="14344" y="0"/>
                </a:cubicBez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2"/>
          <p:cNvSpPr/>
          <p:nvPr/>
        </p:nvSpPr>
        <p:spPr>
          <a:xfrm>
            <a:off x="6698691" y="2371813"/>
            <a:ext cx="344275" cy="444933"/>
          </a:xfrm>
          <a:custGeom>
            <a:rect b="b" l="l" r="r" t="t"/>
            <a:pathLst>
              <a:path extrusionOk="0" h="23582" w="18247">
                <a:moveTo>
                  <a:pt x="14052" y="1"/>
                </a:moveTo>
                <a:cubicBezTo>
                  <a:pt x="13280" y="1"/>
                  <a:pt x="12223" y="1011"/>
                  <a:pt x="12776" y="2333"/>
                </a:cubicBezTo>
                <a:cubicBezTo>
                  <a:pt x="12776" y="2333"/>
                  <a:pt x="12022" y="1149"/>
                  <a:pt x="10871" y="1149"/>
                </a:cubicBezTo>
                <a:cubicBezTo>
                  <a:pt x="10452" y="1149"/>
                  <a:pt x="9980" y="1305"/>
                  <a:pt x="9473" y="1732"/>
                </a:cubicBezTo>
                <a:cubicBezTo>
                  <a:pt x="9473" y="1685"/>
                  <a:pt x="8759" y="787"/>
                  <a:pt x="7647" y="787"/>
                </a:cubicBezTo>
                <a:cubicBezTo>
                  <a:pt x="7201" y="787"/>
                  <a:pt x="6691" y="931"/>
                  <a:pt x="6138" y="1332"/>
                </a:cubicBezTo>
                <a:cubicBezTo>
                  <a:pt x="5771" y="1632"/>
                  <a:pt x="3603" y="1165"/>
                  <a:pt x="2735" y="2666"/>
                </a:cubicBezTo>
                <a:cubicBezTo>
                  <a:pt x="1835" y="4167"/>
                  <a:pt x="0" y="11306"/>
                  <a:pt x="967" y="12340"/>
                </a:cubicBezTo>
                <a:cubicBezTo>
                  <a:pt x="1935" y="13407"/>
                  <a:pt x="2635" y="14008"/>
                  <a:pt x="2635" y="14008"/>
                </a:cubicBezTo>
                <a:lnTo>
                  <a:pt x="1668" y="17944"/>
                </a:lnTo>
                <a:lnTo>
                  <a:pt x="7605" y="23581"/>
                </a:lnTo>
                <a:cubicBezTo>
                  <a:pt x="7605" y="23581"/>
                  <a:pt x="10107" y="14341"/>
                  <a:pt x="10407" y="14341"/>
                </a:cubicBezTo>
                <a:cubicBezTo>
                  <a:pt x="10552" y="14341"/>
                  <a:pt x="11515" y="14828"/>
                  <a:pt x="12643" y="14828"/>
                </a:cubicBezTo>
                <a:cubicBezTo>
                  <a:pt x="13602" y="14828"/>
                  <a:pt x="14681" y="14476"/>
                  <a:pt x="15478" y="13174"/>
                </a:cubicBezTo>
                <a:cubicBezTo>
                  <a:pt x="17246" y="10338"/>
                  <a:pt x="18246" y="5268"/>
                  <a:pt x="18246" y="5268"/>
                </a:cubicBezTo>
                <a:cubicBezTo>
                  <a:pt x="18246" y="5268"/>
                  <a:pt x="15144" y="1766"/>
                  <a:pt x="14711" y="498"/>
                </a:cubicBezTo>
                <a:cubicBezTo>
                  <a:pt x="14608" y="153"/>
                  <a:pt x="14352" y="1"/>
                  <a:pt x="14052" y="1"/>
                </a:cubicBez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2"/>
          <p:cNvSpPr/>
          <p:nvPr/>
        </p:nvSpPr>
        <p:spPr>
          <a:xfrm>
            <a:off x="6771682" y="2396924"/>
            <a:ext cx="68621" cy="122752"/>
          </a:xfrm>
          <a:custGeom>
            <a:rect b="b" l="l" r="r" t="t"/>
            <a:pathLst>
              <a:path extrusionOk="0" fill="none" h="6506" w="3637">
                <a:moveTo>
                  <a:pt x="2269" y="1"/>
                </a:moveTo>
                <a:cubicBezTo>
                  <a:pt x="2269" y="1"/>
                  <a:pt x="3636" y="1402"/>
                  <a:pt x="3436" y="3637"/>
                </a:cubicBezTo>
                <a:cubicBezTo>
                  <a:pt x="3236" y="5905"/>
                  <a:pt x="3069" y="6105"/>
                  <a:pt x="2269" y="6305"/>
                </a:cubicBezTo>
                <a:cubicBezTo>
                  <a:pt x="1468" y="6506"/>
                  <a:pt x="0" y="5238"/>
                  <a:pt x="434" y="3670"/>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2"/>
          <p:cNvSpPr/>
          <p:nvPr/>
        </p:nvSpPr>
        <p:spPr>
          <a:xfrm>
            <a:off x="6832090" y="2403225"/>
            <a:ext cx="76168" cy="115186"/>
          </a:xfrm>
          <a:custGeom>
            <a:rect b="b" l="l" r="r" t="t"/>
            <a:pathLst>
              <a:path extrusionOk="0" fill="none" h="6105" w="4037">
                <a:moveTo>
                  <a:pt x="2402" y="0"/>
                </a:moveTo>
                <a:cubicBezTo>
                  <a:pt x="2402" y="0"/>
                  <a:pt x="4037" y="568"/>
                  <a:pt x="3603" y="2836"/>
                </a:cubicBezTo>
                <a:cubicBezTo>
                  <a:pt x="3236" y="5137"/>
                  <a:pt x="2569" y="5838"/>
                  <a:pt x="1835" y="5971"/>
                </a:cubicBezTo>
                <a:cubicBezTo>
                  <a:pt x="1068" y="6105"/>
                  <a:pt x="1" y="4937"/>
                  <a:pt x="1" y="4937"/>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2"/>
          <p:cNvSpPr/>
          <p:nvPr/>
        </p:nvSpPr>
        <p:spPr>
          <a:xfrm>
            <a:off x="6887480" y="2415186"/>
            <a:ext cx="69244" cy="118337"/>
          </a:xfrm>
          <a:custGeom>
            <a:rect b="b" l="l" r="r" t="t"/>
            <a:pathLst>
              <a:path extrusionOk="0" fill="none" h="6272" w="3670">
                <a:moveTo>
                  <a:pt x="2769" y="0"/>
                </a:moveTo>
                <a:cubicBezTo>
                  <a:pt x="2769" y="0"/>
                  <a:pt x="3669" y="2269"/>
                  <a:pt x="2769" y="4270"/>
                </a:cubicBezTo>
                <a:cubicBezTo>
                  <a:pt x="1835" y="6271"/>
                  <a:pt x="267" y="5538"/>
                  <a:pt x="0" y="4437"/>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2"/>
          <p:cNvSpPr/>
          <p:nvPr/>
        </p:nvSpPr>
        <p:spPr>
          <a:xfrm>
            <a:off x="6946624" y="2447276"/>
            <a:ext cx="31490" cy="33377"/>
          </a:xfrm>
          <a:custGeom>
            <a:rect b="b" l="l" r="r" t="t"/>
            <a:pathLst>
              <a:path extrusionOk="0" fill="none" h="1769" w="1669">
                <a:moveTo>
                  <a:pt x="1" y="0"/>
                </a:moveTo>
                <a:cubicBezTo>
                  <a:pt x="1" y="0"/>
                  <a:pt x="534" y="1301"/>
                  <a:pt x="1669" y="1768"/>
                </a:cubicBezTo>
              </a:path>
            </a:pathLst>
          </a:custGeom>
          <a:noFill/>
          <a:ln cap="rnd" cmpd="sng" w="13350">
            <a:solidFill>
              <a:srgbClr val="241F29"/>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2"/>
          <p:cNvSpPr/>
          <p:nvPr/>
        </p:nvSpPr>
        <p:spPr>
          <a:xfrm>
            <a:off x="6442324" y="3744095"/>
            <a:ext cx="469122" cy="723644"/>
          </a:xfrm>
          <a:custGeom>
            <a:rect b="b" l="l" r="r" t="t"/>
            <a:pathLst>
              <a:path extrusionOk="0" h="38354" w="24864">
                <a:moveTo>
                  <a:pt x="19246" y="0"/>
                </a:moveTo>
                <a:cubicBezTo>
                  <a:pt x="19091" y="0"/>
                  <a:pt x="18929" y="36"/>
                  <a:pt x="18759" y="111"/>
                </a:cubicBezTo>
                <a:cubicBezTo>
                  <a:pt x="18759" y="111"/>
                  <a:pt x="19360" y="2112"/>
                  <a:pt x="19493" y="4380"/>
                </a:cubicBezTo>
                <a:cubicBezTo>
                  <a:pt x="17687" y="13325"/>
                  <a:pt x="10435" y="17841"/>
                  <a:pt x="7050" y="17841"/>
                </a:cubicBezTo>
                <a:cubicBezTo>
                  <a:pt x="6559" y="17841"/>
                  <a:pt x="6150" y="17747"/>
                  <a:pt x="5850" y="17557"/>
                </a:cubicBezTo>
                <a:cubicBezTo>
                  <a:pt x="3415" y="15989"/>
                  <a:pt x="1914" y="8717"/>
                  <a:pt x="4483" y="6549"/>
                </a:cubicBezTo>
                <a:cubicBezTo>
                  <a:pt x="4483" y="6549"/>
                  <a:pt x="4444" y="6543"/>
                  <a:pt x="4376" y="6543"/>
                </a:cubicBezTo>
                <a:cubicBezTo>
                  <a:pt x="3691" y="6543"/>
                  <a:pt x="0" y="7067"/>
                  <a:pt x="1881" y="18624"/>
                </a:cubicBezTo>
                <a:cubicBezTo>
                  <a:pt x="3982" y="31333"/>
                  <a:pt x="11021" y="35469"/>
                  <a:pt x="13055" y="37604"/>
                </a:cubicBezTo>
                <a:cubicBezTo>
                  <a:pt x="13548" y="38105"/>
                  <a:pt x="14451" y="38354"/>
                  <a:pt x="15546" y="38354"/>
                </a:cubicBezTo>
                <a:cubicBezTo>
                  <a:pt x="19124" y="38354"/>
                  <a:pt x="24754" y="35693"/>
                  <a:pt x="24830" y="30432"/>
                </a:cubicBezTo>
                <a:cubicBezTo>
                  <a:pt x="24864" y="26963"/>
                  <a:pt x="24430" y="23427"/>
                  <a:pt x="24097" y="19992"/>
                </a:cubicBezTo>
                <a:cubicBezTo>
                  <a:pt x="23663" y="15655"/>
                  <a:pt x="23163" y="11385"/>
                  <a:pt x="22362" y="7082"/>
                </a:cubicBezTo>
                <a:cubicBezTo>
                  <a:pt x="22195" y="6282"/>
                  <a:pt x="21728" y="3413"/>
                  <a:pt x="20894" y="1578"/>
                </a:cubicBezTo>
                <a:cubicBezTo>
                  <a:pt x="20461" y="657"/>
                  <a:pt x="19917" y="0"/>
                  <a:pt x="19246" y="0"/>
                </a:cubicBezTo>
                <a:close/>
              </a:path>
            </a:pathLst>
          </a:custGeom>
          <a:solidFill>
            <a:srgbClr val="3B67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 name="Google Shape;486;p42"/>
          <p:cNvGrpSpPr/>
          <p:nvPr/>
        </p:nvGrpSpPr>
        <p:grpSpPr>
          <a:xfrm>
            <a:off x="8360494" y="4010275"/>
            <a:ext cx="847091" cy="815204"/>
            <a:chOff x="1421400" y="238125"/>
            <a:chExt cx="4742950" cy="5218975"/>
          </a:xfrm>
        </p:grpSpPr>
        <p:sp>
          <p:nvSpPr>
            <p:cNvPr id="487" name="Google Shape;487;p42"/>
            <p:cNvSpPr/>
            <p:nvPr/>
          </p:nvSpPr>
          <p:spPr>
            <a:xfrm>
              <a:off x="5024250" y="729250"/>
              <a:ext cx="663850" cy="633250"/>
            </a:xfrm>
            <a:custGeom>
              <a:rect b="b" l="l" r="r" t="t"/>
              <a:pathLst>
                <a:path extrusionOk="0" h="25330" w="26554">
                  <a:moveTo>
                    <a:pt x="19818" y="0"/>
                  </a:moveTo>
                  <a:cubicBezTo>
                    <a:pt x="18252" y="0"/>
                    <a:pt x="16686" y="596"/>
                    <a:pt x="15495" y="1786"/>
                  </a:cubicBezTo>
                  <a:lnTo>
                    <a:pt x="2382" y="14899"/>
                  </a:lnTo>
                  <a:cubicBezTo>
                    <a:pt x="1" y="17281"/>
                    <a:pt x="1" y="21162"/>
                    <a:pt x="2382" y="23544"/>
                  </a:cubicBezTo>
                  <a:cubicBezTo>
                    <a:pt x="3589" y="24734"/>
                    <a:pt x="5155" y="25330"/>
                    <a:pt x="6721" y="25330"/>
                  </a:cubicBezTo>
                  <a:cubicBezTo>
                    <a:pt x="8286" y="25330"/>
                    <a:pt x="9852" y="24734"/>
                    <a:pt x="11059" y="23544"/>
                  </a:cubicBezTo>
                  <a:lnTo>
                    <a:pt x="24140" y="10463"/>
                  </a:lnTo>
                  <a:cubicBezTo>
                    <a:pt x="26554" y="8049"/>
                    <a:pt x="26554" y="4200"/>
                    <a:pt x="24140" y="1786"/>
                  </a:cubicBezTo>
                  <a:cubicBezTo>
                    <a:pt x="22949" y="596"/>
                    <a:pt x="21383" y="0"/>
                    <a:pt x="198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2"/>
            <p:cNvSpPr/>
            <p:nvPr/>
          </p:nvSpPr>
          <p:spPr>
            <a:xfrm>
              <a:off x="5530675" y="2039550"/>
              <a:ext cx="633675" cy="305825"/>
            </a:xfrm>
            <a:custGeom>
              <a:rect b="b" l="l" r="r" t="t"/>
              <a:pathLst>
                <a:path extrusionOk="0" h="12233" w="25347">
                  <a:moveTo>
                    <a:pt x="6133" y="0"/>
                  </a:moveTo>
                  <a:cubicBezTo>
                    <a:pt x="2741" y="0"/>
                    <a:pt x="1" y="2740"/>
                    <a:pt x="1" y="6133"/>
                  </a:cubicBezTo>
                  <a:cubicBezTo>
                    <a:pt x="1" y="9493"/>
                    <a:pt x="2741" y="12233"/>
                    <a:pt x="6133" y="12233"/>
                  </a:cubicBezTo>
                  <a:lnTo>
                    <a:pt x="19214" y="12233"/>
                  </a:lnTo>
                  <a:cubicBezTo>
                    <a:pt x="22606" y="12233"/>
                    <a:pt x="25347" y="9493"/>
                    <a:pt x="25347" y="6133"/>
                  </a:cubicBezTo>
                  <a:cubicBezTo>
                    <a:pt x="25347" y="2740"/>
                    <a:pt x="22606" y="0"/>
                    <a:pt x="19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2"/>
            <p:cNvSpPr/>
            <p:nvPr/>
          </p:nvSpPr>
          <p:spPr>
            <a:xfrm>
              <a:off x="4057075" y="238125"/>
              <a:ext cx="305850" cy="633650"/>
            </a:xfrm>
            <a:custGeom>
              <a:rect b="b" l="l" r="r" t="t"/>
              <a:pathLst>
                <a:path extrusionOk="0" h="25346" w="12234">
                  <a:moveTo>
                    <a:pt x="6101" y="0"/>
                  </a:moveTo>
                  <a:cubicBezTo>
                    <a:pt x="2741" y="0"/>
                    <a:pt x="1" y="2740"/>
                    <a:pt x="1" y="6133"/>
                  </a:cubicBezTo>
                  <a:lnTo>
                    <a:pt x="1" y="19213"/>
                  </a:lnTo>
                  <a:cubicBezTo>
                    <a:pt x="1" y="22606"/>
                    <a:pt x="2741" y="25346"/>
                    <a:pt x="6101" y="25346"/>
                  </a:cubicBezTo>
                  <a:cubicBezTo>
                    <a:pt x="9493" y="25346"/>
                    <a:pt x="12233" y="22606"/>
                    <a:pt x="12233" y="19213"/>
                  </a:cubicBezTo>
                  <a:lnTo>
                    <a:pt x="12233" y="6133"/>
                  </a:lnTo>
                  <a:cubicBezTo>
                    <a:pt x="12233" y="2740"/>
                    <a:pt x="9493" y="0"/>
                    <a:pt x="6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2"/>
            <p:cNvSpPr/>
            <p:nvPr/>
          </p:nvSpPr>
          <p:spPr>
            <a:xfrm>
              <a:off x="1421400" y="3793675"/>
              <a:ext cx="1187375" cy="1172500"/>
            </a:xfrm>
            <a:custGeom>
              <a:rect b="b" l="l" r="r" t="t"/>
              <a:pathLst>
                <a:path extrusionOk="0" h="46900" w="47495">
                  <a:moveTo>
                    <a:pt x="12624" y="1"/>
                  </a:moveTo>
                  <a:lnTo>
                    <a:pt x="2382" y="10243"/>
                  </a:lnTo>
                  <a:cubicBezTo>
                    <a:pt x="0" y="12624"/>
                    <a:pt x="0" y="16506"/>
                    <a:pt x="2382" y="18888"/>
                  </a:cubicBezTo>
                  <a:lnTo>
                    <a:pt x="28575" y="45114"/>
                  </a:lnTo>
                  <a:cubicBezTo>
                    <a:pt x="29782" y="46305"/>
                    <a:pt x="31348" y="46900"/>
                    <a:pt x="32914" y="46900"/>
                  </a:cubicBezTo>
                  <a:cubicBezTo>
                    <a:pt x="34480" y="46900"/>
                    <a:pt x="36045" y="46305"/>
                    <a:pt x="37252" y="45114"/>
                  </a:cubicBezTo>
                  <a:lnTo>
                    <a:pt x="47495" y="34839"/>
                  </a:lnTo>
                  <a:lnTo>
                    <a:pt x="126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2"/>
            <p:cNvSpPr/>
            <p:nvPr/>
          </p:nvSpPr>
          <p:spPr>
            <a:xfrm>
              <a:off x="3054850" y="4172875"/>
              <a:ext cx="1582900" cy="1284225"/>
            </a:xfrm>
            <a:custGeom>
              <a:rect b="b" l="l" r="r" t="t"/>
              <a:pathLst>
                <a:path extrusionOk="0" h="51369" w="63316">
                  <a:moveTo>
                    <a:pt x="42928" y="1"/>
                  </a:moveTo>
                  <a:lnTo>
                    <a:pt x="0" y="20225"/>
                  </a:lnTo>
                  <a:lnTo>
                    <a:pt x="29358" y="49583"/>
                  </a:lnTo>
                  <a:cubicBezTo>
                    <a:pt x="30549" y="50774"/>
                    <a:pt x="32114" y="51369"/>
                    <a:pt x="33680" y="51369"/>
                  </a:cubicBezTo>
                  <a:cubicBezTo>
                    <a:pt x="35246" y="51369"/>
                    <a:pt x="36812" y="50774"/>
                    <a:pt x="38002" y="49583"/>
                  </a:cubicBezTo>
                  <a:lnTo>
                    <a:pt x="60934" y="26651"/>
                  </a:lnTo>
                  <a:cubicBezTo>
                    <a:pt x="63315" y="24270"/>
                    <a:pt x="63315" y="20388"/>
                    <a:pt x="60934" y="18007"/>
                  </a:cubicBezTo>
                  <a:lnTo>
                    <a:pt x="429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2"/>
            <p:cNvSpPr/>
            <p:nvPr/>
          </p:nvSpPr>
          <p:spPr>
            <a:xfrm>
              <a:off x="1953925" y="729350"/>
              <a:ext cx="3725200" cy="3719200"/>
            </a:xfrm>
            <a:custGeom>
              <a:rect b="b" l="l" r="r" t="t"/>
              <a:pathLst>
                <a:path extrusionOk="0" h="148768" w="149008">
                  <a:moveTo>
                    <a:pt x="57460" y="1"/>
                  </a:moveTo>
                  <a:cubicBezTo>
                    <a:pt x="57119" y="1"/>
                    <a:pt x="56775" y="29"/>
                    <a:pt x="56433" y="86"/>
                  </a:cubicBezTo>
                  <a:cubicBezTo>
                    <a:pt x="54475" y="445"/>
                    <a:pt x="52779" y="1717"/>
                    <a:pt x="51931" y="3511"/>
                  </a:cubicBezTo>
                  <a:lnTo>
                    <a:pt x="0" y="113929"/>
                  </a:lnTo>
                  <a:lnTo>
                    <a:pt x="34838" y="148767"/>
                  </a:lnTo>
                  <a:lnTo>
                    <a:pt x="145256" y="96804"/>
                  </a:lnTo>
                  <a:cubicBezTo>
                    <a:pt x="147051" y="95956"/>
                    <a:pt x="148323" y="94292"/>
                    <a:pt x="148649" y="92335"/>
                  </a:cubicBezTo>
                  <a:cubicBezTo>
                    <a:pt x="149008" y="90378"/>
                    <a:pt x="148355" y="88355"/>
                    <a:pt x="146953" y="86953"/>
                  </a:cubicBezTo>
                  <a:lnTo>
                    <a:pt x="61782" y="1782"/>
                  </a:lnTo>
                  <a:cubicBezTo>
                    <a:pt x="60625" y="625"/>
                    <a:pt x="59068" y="1"/>
                    <a:pt x="574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3" name="Google Shape;493;p42"/>
          <p:cNvSpPr txBox="1"/>
          <p:nvPr/>
        </p:nvSpPr>
        <p:spPr>
          <a:xfrm>
            <a:off x="101600" y="797863"/>
            <a:ext cx="6365400" cy="407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700">
              <a:solidFill>
                <a:schemeClr val="dk2"/>
              </a:solidFill>
              <a:latin typeface="Passion One"/>
              <a:ea typeface="Passion One"/>
              <a:cs typeface="Passion One"/>
              <a:sym typeface="Passion One"/>
            </a:endParaRPr>
          </a:p>
          <a:p>
            <a:pPr indent="0" lvl="0" marL="0" rtl="0" algn="ctr">
              <a:spcBef>
                <a:spcPts val="0"/>
              </a:spcBef>
              <a:spcAft>
                <a:spcPts val="0"/>
              </a:spcAft>
              <a:buNone/>
            </a:pPr>
            <a:r>
              <a:rPr lang="en" sz="2700">
                <a:solidFill>
                  <a:srgbClr val="A64D79"/>
                </a:solidFill>
                <a:latin typeface="Passion One"/>
                <a:ea typeface="Passion One"/>
                <a:cs typeface="Passion One"/>
                <a:sym typeface="Passion One"/>
              </a:rPr>
              <a:t>Bridges4Life</a:t>
            </a:r>
            <a:r>
              <a:rPr lang="en" sz="2700">
                <a:latin typeface="Passion One"/>
                <a:ea typeface="Passion One"/>
                <a:cs typeface="Passion One"/>
                <a:sym typeface="Passion One"/>
              </a:rPr>
              <a:t> aims to make progress towards equity and </a:t>
            </a:r>
            <a:r>
              <a:rPr lang="en" sz="2700">
                <a:latin typeface="Passion One"/>
                <a:ea typeface="Passion One"/>
                <a:cs typeface="Passion One"/>
                <a:sym typeface="Passion One"/>
              </a:rPr>
              <a:t>bodily</a:t>
            </a:r>
            <a:r>
              <a:rPr lang="en" sz="2700">
                <a:latin typeface="Passion One"/>
                <a:ea typeface="Passion One"/>
                <a:cs typeface="Passion One"/>
                <a:sym typeface="Passion One"/>
              </a:rPr>
              <a:t> autonomy. </a:t>
            </a:r>
            <a:endParaRPr sz="2700">
              <a:latin typeface="Passion One"/>
              <a:ea typeface="Passion One"/>
              <a:cs typeface="Passion One"/>
              <a:sym typeface="Passion One"/>
            </a:endParaRPr>
          </a:p>
          <a:p>
            <a:pPr indent="0" lvl="0" marL="0" rtl="0" algn="ctr">
              <a:spcBef>
                <a:spcPts val="0"/>
              </a:spcBef>
              <a:spcAft>
                <a:spcPts val="0"/>
              </a:spcAft>
              <a:buNone/>
            </a:pPr>
            <a:r>
              <a:t/>
            </a:r>
            <a:endParaRPr sz="500">
              <a:latin typeface="Passion One"/>
              <a:ea typeface="Passion One"/>
              <a:cs typeface="Passion One"/>
              <a:sym typeface="Passion One"/>
            </a:endParaRPr>
          </a:p>
          <a:p>
            <a:pPr indent="0" lvl="0" marL="0" rtl="0" algn="ctr">
              <a:spcBef>
                <a:spcPts val="0"/>
              </a:spcBef>
              <a:spcAft>
                <a:spcPts val="0"/>
              </a:spcAft>
              <a:buNone/>
            </a:pPr>
            <a:r>
              <a:rPr lang="en" sz="2400">
                <a:latin typeface="Abel"/>
                <a:ea typeface="Abel"/>
                <a:cs typeface="Abel"/>
                <a:sym typeface="Abel"/>
              </a:rPr>
              <a:t>No one should be criminalized for</a:t>
            </a:r>
            <a:endParaRPr sz="2400">
              <a:latin typeface="Abel"/>
              <a:ea typeface="Abel"/>
              <a:cs typeface="Abel"/>
              <a:sym typeface="Abel"/>
            </a:endParaRPr>
          </a:p>
          <a:p>
            <a:pPr indent="0" lvl="0" marL="0" rtl="0" algn="ctr">
              <a:spcBef>
                <a:spcPts val="0"/>
              </a:spcBef>
              <a:spcAft>
                <a:spcPts val="0"/>
              </a:spcAft>
              <a:buNone/>
            </a:pPr>
            <a:r>
              <a:rPr lang="en" sz="2400">
                <a:latin typeface="Abel"/>
                <a:ea typeface="Abel"/>
                <a:cs typeface="Abel"/>
                <a:sym typeface="Abel"/>
              </a:rPr>
              <a:t> making choice about their own body. </a:t>
            </a:r>
            <a:endParaRPr sz="2400">
              <a:latin typeface="Abel"/>
              <a:ea typeface="Abel"/>
              <a:cs typeface="Abel"/>
              <a:sym typeface="Abel"/>
            </a:endParaRPr>
          </a:p>
          <a:p>
            <a:pPr indent="0" lvl="0" marL="0" rtl="0" algn="l">
              <a:spcBef>
                <a:spcPts val="0"/>
              </a:spcBef>
              <a:spcAft>
                <a:spcPts val="0"/>
              </a:spcAft>
              <a:buNone/>
            </a:pPr>
            <a:r>
              <a:t/>
            </a:r>
            <a:endParaRPr sz="1200">
              <a:latin typeface="Passion One"/>
              <a:ea typeface="Passion One"/>
              <a:cs typeface="Passion One"/>
              <a:sym typeface="Passion One"/>
            </a:endParaRPr>
          </a:p>
          <a:p>
            <a:pPr indent="0" lvl="0" marL="0" rtl="0" algn="ctr">
              <a:spcBef>
                <a:spcPts val="0"/>
              </a:spcBef>
              <a:spcAft>
                <a:spcPts val="0"/>
              </a:spcAft>
              <a:buNone/>
            </a:pPr>
            <a:r>
              <a:rPr lang="en" sz="2700">
                <a:latin typeface="Passion One"/>
                <a:ea typeface="Passion One"/>
                <a:cs typeface="Passion One"/>
                <a:sym typeface="Passion One"/>
              </a:rPr>
              <a:t>DECRIMINALIZE SEX WORK</a:t>
            </a:r>
            <a:endParaRPr sz="2700">
              <a:latin typeface="Passion One"/>
              <a:ea typeface="Passion One"/>
              <a:cs typeface="Passion One"/>
              <a:sym typeface="Passion One"/>
            </a:endParaRPr>
          </a:p>
          <a:p>
            <a:pPr indent="0" lvl="0" marL="0" rtl="0" algn="ctr">
              <a:spcBef>
                <a:spcPts val="0"/>
              </a:spcBef>
              <a:spcAft>
                <a:spcPts val="0"/>
              </a:spcAft>
              <a:buNone/>
            </a:pPr>
            <a:r>
              <a:rPr lang="en" sz="2700">
                <a:latin typeface="Passion One"/>
                <a:ea typeface="Passion One"/>
                <a:cs typeface="Passion One"/>
                <a:sym typeface="Passion One"/>
              </a:rPr>
              <a:t>DECRIMINALIZE ABORTION</a:t>
            </a:r>
            <a:endParaRPr sz="2700">
              <a:latin typeface="Passion One"/>
              <a:ea typeface="Passion One"/>
              <a:cs typeface="Passion One"/>
              <a:sym typeface="Passion One"/>
            </a:endParaRPr>
          </a:p>
          <a:p>
            <a:pPr indent="0" lvl="0" marL="0" rtl="0" algn="ctr">
              <a:spcBef>
                <a:spcPts val="0"/>
              </a:spcBef>
              <a:spcAft>
                <a:spcPts val="0"/>
              </a:spcAft>
              <a:buNone/>
            </a:pPr>
            <a:r>
              <a:rPr lang="en" sz="2700">
                <a:latin typeface="Passion One"/>
                <a:ea typeface="Passion One"/>
                <a:cs typeface="Passion One"/>
                <a:sym typeface="Passion One"/>
              </a:rPr>
              <a:t>DECRIMINALIZE CHOICE</a:t>
            </a:r>
            <a:endParaRPr sz="2700">
              <a:latin typeface="Passion One"/>
              <a:ea typeface="Passion One"/>
              <a:cs typeface="Passion One"/>
              <a:sym typeface="Passion One"/>
            </a:endParaRPr>
          </a:p>
          <a:p>
            <a:pPr indent="0" lvl="0" marL="0" rtl="0" algn="ctr">
              <a:spcBef>
                <a:spcPts val="0"/>
              </a:spcBef>
              <a:spcAft>
                <a:spcPts val="0"/>
              </a:spcAft>
              <a:buNone/>
            </a:pPr>
            <a:r>
              <a:rPr lang="en" sz="2700">
                <a:latin typeface="Passion One"/>
                <a:ea typeface="Passion One"/>
                <a:cs typeface="Passion One"/>
                <a:sym typeface="Passion One"/>
              </a:rPr>
              <a:t>MAXIMIZE CONSENT</a:t>
            </a:r>
            <a:endParaRPr sz="2700">
              <a:latin typeface="Passion One"/>
              <a:ea typeface="Passion One"/>
              <a:cs typeface="Passion One"/>
              <a:sym typeface="Passion One"/>
            </a:endParaRPr>
          </a:p>
        </p:txBody>
      </p:sp>
      <p:sp>
        <p:nvSpPr>
          <p:cNvPr id="494" name="Google Shape;494;p42"/>
          <p:cNvSpPr/>
          <p:nvPr/>
        </p:nvSpPr>
        <p:spPr>
          <a:xfrm>
            <a:off x="7018371" y="3157519"/>
            <a:ext cx="556384" cy="255315"/>
          </a:xfrm>
          <a:custGeom>
            <a:rect b="b" l="l" r="r" t="t"/>
            <a:pathLst>
              <a:path extrusionOk="0" h="13532" w="29489">
                <a:moveTo>
                  <a:pt x="25040" y="1"/>
                </a:moveTo>
                <a:cubicBezTo>
                  <a:pt x="23141" y="1"/>
                  <a:pt x="21144" y="804"/>
                  <a:pt x="19381" y="2315"/>
                </a:cubicBezTo>
                <a:cubicBezTo>
                  <a:pt x="15545" y="5651"/>
                  <a:pt x="12543" y="11722"/>
                  <a:pt x="8907" y="12056"/>
                </a:cubicBezTo>
                <a:cubicBezTo>
                  <a:pt x="8309" y="12112"/>
                  <a:pt x="7756" y="12138"/>
                  <a:pt x="7245" y="12138"/>
                </a:cubicBezTo>
                <a:cubicBezTo>
                  <a:pt x="2026" y="12138"/>
                  <a:pt x="1168" y="9454"/>
                  <a:pt x="1168" y="9454"/>
                </a:cubicBezTo>
                <a:lnTo>
                  <a:pt x="0" y="10821"/>
                </a:lnTo>
                <a:cubicBezTo>
                  <a:pt x="0" y="10821"/>
                  <a:pt x="3155" y="13532"/>
                  <a:pt x="9645" y="13532"/>
                </a:cubicBezTo>
                <a:cubicBezTo>
                  <a:pt x="11108" y="13532"/>
                  <a:pt x="12740" y="13394"/>
                  <a:pt x="14544" y="13056"/>
                </a:cubicBezTo>
                <a:cubicBezTo>
                  <a:pt x="24351" y="11288"/>
                  <a:pt x="29488" y="1815"/>
                  <a:pt x="29488" y="1815"/>
                </a:cubicBezTo>
                <a:cubicBezTo>
                  <a:pt x="28213" y="586"/>
                  <a:pt x="26662" y="1"/>
                  <a:pt x="25040"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2"/>
          <p:cNvSpPr/>
          <p:nvPr/>
        </p:nvSpPr>
        <p:spPr>
          <a:xfrm rot="-2107632">
            <a:off x="6363644" y="3474186"/>
            <a:ext cx="842168" cy="554310"/>
          </a:xfrm>
          <a:custGeom>
            <a:rect b="b" l="l" r="r" t="t"/>
            <a:pathLst>
              <a:path extrusionOk="0" h="13532" w="29489">
                <a:moveTo>
                  <a:pt x="25040" y="1"/>
                </a:moveTo>
                <a:cubicBezTo>
                  <a:pt x="23141" y="1"/>
                  <a:pt x="21144" y="804"/>
                  <a:pt x="19381" y="2315"/>
                </a:cubicBezTo>
                <a:cubicBezTo>
                  <a:pt x="15545" y="5651"/>
                  <a:pt x="12543" y="11722"/>
                  <a:pt x="8907" y="12056"/>
                </a:cubicBezTo>
                <a:cubicBezTo>
                  <a:pt x="8309" y="12112"/>
                  <a:pt x="7756" y="12138"/>
                  <a:pt x="7245" y="12138"/>
                </a:cubicBezTo>
                <a:cubicBezTo>
                  <a:pt x="2026" y="12138"/>
                  <a:pt x="1168" y="9454"/>
                  <a:pt x="1168" y="9454"/>
                </a:cubicBezTo>
                <a:lnTo>
                  <a:pt x="0" y="10821"/>
                </a:lnTo>
                <a:cubicBezTo>
                  <a:pt x="0" y="10821"/>
                  <a:pt x="3155" y="13532"/>
                  <a:pt x="9645" y="13532"/>
                </a:cubicBezTo>
                <a:cubicBezTo>
                  <a:pt x="11108" y="13532"/>
                  <a:pt x="12740" y="13394"/>
                  <a:pt x="14544" y="13056"/>
                </a:cubicBezTo>
                <a:cubicBezTo>
                  <a:pt x="24351" y="11288"/>
                  <a:pt x="29488" y="1815"/>
                  <a:pt x="29488" y="1815"/>
                </a:cubicBezTo>
                <a:cubicBezTo>
                  <a:pt x="28213" y="586"/>
                  <a:pt x="26662" y="1"/>
                  <a:pt x="25040" y="1"/>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2"/>
          <p:cNvSpPr/>
          <p:nvPr/>
        </p:nvSpPr>
        <p:spPr>
          <a:xfrm flipH="1">
            <a:off x="6880691" y="3282500"/>
            <a:ext cx="413805" cy="271447"/>
          </a:xfrm>
          <a:custGeom>
            <a:rect b="b" l="l" r="r" t="t"/>
            <a:pathLst>
              <a:path extrusionOk="0" h="14387" w="22859">
                <a:moveTo>
                  <a:pt x="12544" y="1"/>
                </a:moveTo>
                <a:cubicBezTo>
                  <a:pt x="12230" y="1"/>
                  <a:pt x="11907" y="14"/>
                  <a:pt x="11575" y="40"/>
                </a:cubicBezTo>
                <a:lnTo>
                  <a:pt x="11141" y="40"/>
                </a:lnTo>
                <a:cubicBezTo>
                  <a:pt x="11141" y="40"/>
                  <a:pt x="11018" y="30"/>
                  <a:pt x="10797" y="30"/>
                </a:cubicBezTo>
                <a:cubicBezTo>
                  <a:pt x="9204" y="30"/>
                  <a:pt x="2519" y="544"/>
                  <a:pt x="0" y="8979"/>
                </a:cubicBezTo>
                <a:cubicBezTo>
                  <a:pt x="0" y="8979"/>
                  <a:pt x="5026" y="9913"/>
                  <a:pt x="10106" y="9913"/>
                </a:cubicBezTo>
                <a:cubicBezTo>
                  <a:pt x="12646" y="9913"/>
                  <a:pt x="15200" y="9680"/>
                  <a:pt x="17146" y="8979"/>
                </a:cubicBezTo>
                <a:cubicBezTo>
                  <a:pt x="17146" y="8979"/>
                  <a:pt x="17988" y="14387"/>
                  <a:pt x="18140" y="14387"/>
                </a:cubicBezTo>
                <a:cubicBezTo>
                  <a:pt x="18142" y="14387"/>
                  <a:pt x="18144" y="14386"/>
                  <a:pt x="18146" y="14383"/>
                </a:cubicBezTo>
                <a:cubicBezTo>
                  <a:pt x="18156" y="14368"/>
                  <a:pt x="18194" y="14362"/>
                  <a:pt x="18257" y="14362"/>
                </a:cubicBezTo>
                <a:cubicBezTo>
                  <a:pt x="18390" y="14362"/>
                  <a:pt x="18631" y="14386"/>
                  <a:pt x="18932" y="14386"/>
                </a:cubicBezTo>
                <a:cubicBezTo>
                  <a:pt x="19994" y="14386"/>
                  <a:pt x="21802" y="14087"/>
                  <a:pt x="22249" y="11381"/>
                </a:cubicBezTo>
                <a:cubicBezTo>
                  <a:pt x="22858" y="7631"/>
                  <a:pt x="20264" y="1"/>
                  <a:pt x="1254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98" name="Shape 198"/>
        <p:cNvGrpSpPr/>
        <p:nvPr/>
      </p:nvGrpSpPr>
      <p:grpSpPr>
        <a:xfrm>
          <a:off x="0" y="0"/>
          <a:ext cx="0" cy="0"/>
          <a:chOff x="0" y="0"/>
          <a:chExt cx="0" cy="0"/>
        </a:xfrm>
      </p:grpSpPr>
      <p:pic>
        <p:nvPicPr>
          <p:cNvPr id="199" name="Google Shape;199;p25"/>
          <p:cNvPicPr preferRelativeResize="0"/>
          <p:nvPr/>
        </p:nvPicPr>
        <p:blipFill>
          <a:blip r:embed="rId3">
            <a:alphaModFix/>
          </a:blip>
          <a:stretch>
            <a:fillRect/>
          </a:stretch>
        </p:blipFill>
        <p:spPr>
          <a:xfrm>
            <a:off x="0" y="0"/>
            <a:ext cx="4482399" cy="5143500"/>
          </a:xfrm>
          <a:prstGeom prst="rect">
            <a:avLst/>
          </a:prstGeom>
          <a:noFill/>
          <a:ln>
            <a:noFill/>
          </a:ln>
        </p:spPr>
      </p:pic>
      <p:sp>
        <p:nvSpPr>
          <p:cNvPr id="200" name="Google Shape;200;p25"/>
          <p:cNvSpPr/>
          <p:nvPr/>
        </p:nvSpPr>
        <p:spPr>
          <a:xfrm>
            <a:off x="774900" y="1066025"/>
            <a:ext cx="3021300" cy="5277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201" name="Google Shape;201;p25"/>
          <p:cNvPicPr preferRelativeResize="0"/>
          <p:nvPr/>
        </p:nvPicPr>
        <p:blipFill rotWithShape="1">
          <a:blip r:embed="rId4">
            <a:alphaModFix/>
          </a:blip>
          <a:srcRect b="0" l="3660" r="0" t="0"/>
          <a:stretch/>
        </p:blipFill>
        <p:spPr>
          <a:xfrm>
            <a:off x="4482400" y="0"/>
            <a:ext cx="4661600" cy="5143499"/>
          </a:xfrm>
          <a:prstGeom prst="rect">
            <a:avLst/>
          </a:prstGeom>
          <a:noFill/>
          <a:ln>
            <a:noFill/>
          </a:ln>
        </p:spPr>
      </p:pic>
      <p:sp>
        <p:nvSpPr>
          <p:cNvPr id="202" name="Google Shape;202;p25"/>
          <p:cNvSpPr txBox="1"/>
          <p:nvPr>
            <p:ph idx="4294967295" type="subTitle"/>
          </p:nvPr>
        </p:nvSpPr>
        <p:spPr>
          <a:xfrm>
            <a:off x="354500" y="1644350"/>
            <a:ext cx="3785700" cy="3093600"/>
          </a:xfrm>
          <a:prstGeom prst="rect">
            <a:avLst/>
          </a:prstGeom>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t>Tahtianna Fermin is the founder and CEO of Bridges4Life, which works to help teens and young adults on street and in foster care become responsible, self-sufficient, confident and educated adults. Bridges4Life provides housing, preparation for adulthood, prevention services, and assists young people in negotiating aging-out services within the foster care system. Bridges4Life’s works within existing programs and resources to leverage new opportunities for the teens and young adults involved in the program, empowering social change agencies to develop local strategies for urban service.</a:t>
            </a:r>
            <a:endParaRPr/>
          </a:p>
          <a:p>
            <a:pPr indent="0" lvl="0" marL="0" rtl="0" algn="ctr">
              <a:spcBef>
                <a:spcPts val="0"/>
              </a:spcBef>
              <a:spcAft>
                <a:spcPts val="1600"/>
              </a:spcAft>
              <a:buNone/>
            </a:pPr>
            <a:r>
              <a:t/>
            </a:r>
            <a:endParaRPr/>
          </a:p>
        </p:txBody>
      </p:sp>
      <p:sp>
        <p:nvSpPr>
          <p:cNvPr id="203" name="Google Shape;203;p25"/>
          <p:cNvSpPr txBox="1"/>
          <p:nvPr>
            <p:ph type="title"/>
          </p:nvPr>
        </p:nvSpPr>
        <p:spPr>
          <a:xfrm>
            <a:off x="850800" y="1004523"/>
            <a:ext cx="2920800" cy="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AD1DC"/>
                </a:solidFill>
              </a:rPr>
              <a:t>CEO: Tahtianna Fermin </a:t>
            </a:r>
            <a:endParaRPr>
              <a:solidFill>
                <a:srgbClr val="EAD1DC"/>
              </a:solidFill>
            </a:endParaRPr>
          </a:p>
        </p:txBody>
      </p:sp>
      <p:pic>
        <p:nvPicPr>
          <p:cNvPr id="204" name="Google Shape;204;p25"/>
          <p:cNvPicPr preferRelativeResize="0"/>
          <p:nvPr/>
        </p:nvPicPr>
        <p:blipFill>
          <a:blip r:embed="rId5">
            <a:alphaModFix/>
          </a:blip>
          <a:stretch>
            <a:fillRect/>
          </a:stretch>
        </p:blipFill>
        <p:spPr>
          <a:xfrm>
            <a:off x="1178351" y="168850"/>
            <a:ext cx="2095952" cy="759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00" name="Shape 500"/>
        <p:cNvGrpSpPr/>
        <p:nvPr/>
      </p:nvGrpSpPr>
      <p:grpSpPr>
        <a:xfrm>
          <a:off x="0" y="0"/>
          <a:ext cx="0" cy="0"/>
          <a:chOff x="0" y="0"/>
          <a:chExt cx="0" cy="0"/>
        </a:xfrm>
      </p:grpSpPr>
      <p:pic>
        <p:nvPicPr>
          <p:cNvPr id="501" name="Google Shape;501;p4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02" name="Google Shape;502;p43"/>
          <p:cNvSpPr/>
          <p:nvPr/>
        </p:nvSpPr>
        <p:spPr>
          <a:xfrm>
            <a:off x="2590500" y="368575"/>
            <a:ext cx="3786000" cy="5136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3"/>
          <p:cNvSpPr txBox="1"/>
          <p:nvPr>
            <p:ph idx="6" type="ctrTitle"/>
          </p:nvPr>
        </p:nvSpPr>
        <p:spPr>
          <a:xfrm>
            <a:off x="2097443" y="206281"/>
            <a:ext cx="4772100" cy="68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solidFill>
                  <a:srgbClr val="EAD1DC"/>
                </a:solidFill>
              </a:rPr>
              <a:t>Ways to be an Ally</a:t>
            </a:r>
            <a:endParaRPr sz="3700">
              <a:solidFill>
                <a:srgbClr val="EAD1DC"/>
              </a:solidFill>
            </a:endParaRPr>
          </a:p>
        </p:txBody>
      </p:sp>
      <p:sp>
        <p:nvSpPr>
          <p:cNvPr id="504" name="Google Shape;504;p43"/>
          <p:cNvSpPr txBox="1"/>
          <p:nvPr/>
        </p:nvSpPr>
        <p:spPr>
          <a:xfrm>
            <a:off x="286325" y="1188800"/>
            <a:ext cx="6321600" cy="28782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Abel"/>
              <a:buChar char="●"/>
            </a:pPr>
            <a:r>
              <a:rPr lang="en" sz="2200">
                <a:latin typeface="Abel"/>
                <a:ea typeface="Abel"/>
                <a:cs typeface="Abel"/>
                <a:sym typeface="Abel"/>
              </a:rPr>
              <a:t>Don’t assume or judge					</a:t>
            </a:r>
            <a:endParaRPr sz="2200">
              <a:latin typeface="Abel"/>
              <a:ea typeface="Abel"/>
              <a:cs typeface="Abel"/>
              <a:sym typeface="Abel"/>
            </a:endParaRPr>
          </a:p>
          <a:p>
            <a:pPr indent="-368300" lvl="0" marL="457200" rtl="0" algn="l">
              <a:spcBef>
                <a:spcPts val="0"/>
              </a:spcBef>
              <a:spcAft>
                <a:spcPts val="0"/>
              </a:spcAft>
              <a:buSzPts val="2200"/>
              <a:buFont typeface="Abel"/>
              <a:buChar char="●"/>
            </a:pPr>
            <a:r>
              <a:rPr lang="en" sz="2200">
                <a:latin typeface="Abel"/>
                <a:ea typeface="Abel"/>
                <a:cs typeface="Abel"/>
                <a:sym typeface="Abel"/>
              </a:rPr>
              <a:t>Respect personal boundaries </a:t>
            </a:r>
            <a:endParaRPr sz="2200">
              <a:latin typeface="Abel"/>
              <a:ea typeface="Abel"/>
              <a:cs typeface="Abel"/>
              <a:sym typeface="Abel"/>
            </a:endParaRPr>
          </a:p>
          <a:p>
            <a:pPr indent="-368300" lvl="0" marL="457200" rtl="0" algn="l">
              <a:spcBef>
                <a:spcPts val="0"/>
              </a:spcBef>
              <a:spcAft>
                <a:spcPts val="0"/>
              </a:spcAft>
              <a:buSzPts val="2200"/>
              <a:buFont typeface="Abel"/>
              <a:buChar char="●"/>
            </a:pPr>
            <a:r>
              <a:rPr lang="en" sz="2200">
                <a:latin typeface="Abel"/>
                <a:ea typeface="Abel"/>
                <a:cs typeface="Abel"/>
                <a:sym typeface="Abel"/>
              </a:rPr>
              <a:t>Address your prejudices				</a:t>
            </a:r>
            <a:endParaRPr sz="2200">
              <a:latin typeface="Abel"/>
              <a:ea typeface="Abel"/>
              <a:cs typeface="Abel"/>
              <a:sym typeface="Abel"/>
            </a:endParaRPr>
          </a:p>
          <a:p>
            <a:pPr indent="-368300" lvl="0" marL="457200" rtl="0" algn="l">
              <a:spcBef>
                <a:spcPts val="0"/>
              </a:spcBef>
              <a:spcAft>
                <a:spcPts val="0"/>
              </a:spcAft>
              <a:buSzPts val="2200"/>
              <a:buFont typeface="Abel"/>
              <a:buChar char="●"/>
            </a:pPr>
            <a:r>
              <a:rPr lang="en" sz="2200">
                <a:latin typeface="Abel"/>
                <a:ea typeface="Abel"/>
                <a:cs typeface="Abel"/>
                <a:sym typeface="Abel"/>
              </a:rPr>
              <a:t>Respect that sex work is real work </a:t>
            </a:r>
            <a:endParaRPr sz="2200">
              <a:latin typeface="Abel"/>
              <a:ea typeface="Abel"/>
              <a:cs typeface="Abel"/>
              <a:sym typeface="Abel"/>
            </a:endParaRPr>
          </a:p>
          <a:p>
            <a:pPr indent="-368300" lvl="0" marL="457200" rtl="0" algn="l">
              <a:spcBef>
                <a:spcPts val="0"/>
              </a:spcBef>
              <a:spcAft>
                <a:spcPts val="0"/>
              </a:spcAft>
              <a:buSzPts val="2200"/>
              <a:buFont typeface="Abel"/>
              <a:buChar char="●"/>
            </a:pPr>
            <a:r>
              <a:rPr lang="en" sz="2200">
                <a:latin typeface="Abel"/>
                <a:ea typeface="Abel"/>
                <a:cs typeface="Abel"/>
                <a:sym typeface="Abel"/>
              </a:rPr>
              <a:t>Don’t play rescuer</a:t>
            </a:r>
            <a:r>
              <a:rPr lang="en" sz="2200">
                <a:latin typeface="Abel"/>
                <a:ea typeface="Abel"/>
                <a:cs typeface="Abel"/>
                <a:sym typeface="Abel"/>
              </a:rPr>
              <a:t>		</a:t>
            </a:r>
            <a:endParaRPr sz="2200">
              <a:latin typeface="Abel"/>
              <a:ea typeface="Abel"/>
              <a:cs typeface="Abel"/>
              <a:sym typeface="Abel"/>
            </a:endParaRPr>
          </a:p>
          <a:p>
            <a:pPr indent="-368300" lvl="0" marL="457200" rtl="0" algn="l">
              <a:spcBef>
                <a:spcPts val="0"/>
              </a:spcBef>
              <a:spcAft>
                <a:spcPts val="0"/>
              </a:spcAft>
              <a:buSzPts val="2200"/>
              <a:buFont typeface="Abel"/>
              <a:buChar char="●"/>
            </a:pPr>
            <a:r>
              <a:rPr lang="en" sz="2200">
                <a:latin typeface="Abel"/>
                <a:ea typeface="Abel"/>
                <a:cs typeface="Abel"/>
                <a:sym typeface="Abel"/>
              </a:rPr>
              <a:t>Realize sex work transcends </a:t>
            </a:r>
            <a:endParaRPr sz="2200">
              <a:latin typeface="Abel"/>
              <a:ea typeface="Abel"/>
              <a:cs typeface="Abel"/>
              <a:sym typeface="Abel"/>
            </a:endParaRPr>
          </a:p>
          <a:p>
            <a:pPr indent="457200" lvl="0" marL="0" rtl="0" algn="l">
              <a:spcBef>
                <a:spcPts val="0"/>
              </a:spcBef>
              <a:spcAft>
                <a:spcPts val="0"/>
              </a:spcAft>
              <a:buNone/>
            </a:pPr>
            <a:r>
              <a:rPr lang="en" sz="2200">
                <a:latin typeface="Abel"/>
                <a:ea typeface="Abel"/>
                <a:cs typeface="Abel"/>
                <a:sym typeface="Abel"/>
              </a:rPr>
              <a:t>race, gender, class, etc.</a:t>
            </a:r>
            <a:endParaRPr sz="2200">
              <a:latin typeface="Abel"/>
              <a:ea typeface="Abel"/>
              <a:cs typeface="Abel"/>
              <a:sym typeface="Abel"/>
            </a:endParaRPr>
          </a:p>
          <a:p>
            <a:pPr indent="-368300" lvl="0" marL="457200" rtl="0" algn="l">
              <a:spcBef>
                <a:spcPts val="0"/>
              </a:spcBef>
              <a:spcAft>
                <a:spcPts val="0"/>
              </a:spcAft>
              <a:buSzPts val="2200"/>
              <a:buFont typeface="Abel"/>
              <a:buChar char="●"/>
            </a:pPr>
            <a:r>
              <a:rPr lang="en" sz="2200">
                <a:latin typeface="Abel"/>
                <a:ea typeface="Abel"/>
                <a:cs typeface="Abel"/>
                <a:sym typeface="Abel"/>
              </a:rPr>
              <a:t>Don’t let stigma and bigotry continue</a:t>
            </a:r>
            <a:endParaRPr sz="2200">
              <a:latin typeface="Abel"/>
              <a:ea typeface="Abel"/>
              <a:cs typeface="Abel"/>
              <a:sym typeface="Abel"/>
            </a:endParaRPr>
          </a:p>
        </p:txBody>
      </p:sp>
      <p:pic>
        <p:nvPicPr>
          <p:cNvPr id="505" name="Google Shape;505;p43"/>
          <p:cNvPicPr preferRelativeResize="0"/>
          <p:nvPr/>
        </p:nvPicPr>
        <p:blipFill>
          <a:blip r:embed="rId4">
            <a:alphaModFix/>
          </a:blip>
          <a:stretch>
            <a:fillRect/>
          </a:stretch>
        </p:blipFill>
        <p:spPr>
          <a:xfrm>
            <a:off x="4822899" y="1032750"/>
            <a:ext cx="4168698" cy="3501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09" name="Shape 509"/>
        <p:cNvGrpSpPr/>
        <p:nvPr/>
      </p:nvGrpSpPr>
      <p:grpSpPr>
        <a:xfrm>
          <a:off x="0" y="0"/>
          <a:ext cx="0" cy="0"/>
          <a:chOff x="0" y="0"/>
          <a:chExt cx="0" cy="0"/>
        </a:xfrm>
      </p:grpSpPr>
      <p:pic>
        <p:nvPicPr>
          <p:cNvPr id="510" name="Google Shape;510;p44"/>
          <p:cNvPicPr preferRelativeResize="0"/>
          <p:nvPr/>
        </p:nvPicPr>
        <p:blipFill>
          <a:blip r:embed="rId3">
            <a:alphaModFix/>
          </a:blip>
          <a:stretch>
            <a:fillRect/>
          </a:stretch>
        </p:blipFill>
        <p:spPr>
          <a:xfrm>
            <a:off x="4235700" y="2188450"/>
            <a:ext cx="3951775" cy="3013150"/>
          </a:xfrm>
          <a:prstGeom prst="rect">
            <a:avLst/>
          </a:prstGeom>
          <a:noFill/>
          <a:ln>
            <a:noFill/>
          </a:ln>
        </p:spPr>
      </p:pic>
      <p:pic>
        <p:nvPicPr>
          <p:cNvPr id="511" name="Google Shape;511;p44"/>
          <p:cNvPicPr preferRelativeResize="0"/>
          <p:nvPr/>
        </p:nvPicPr>
        <p:blipFill>
          <a:blip r:embed="rId3">
            <a:alphaModFix/>
          </a:blip>
          <a:stretch>
            <a:fillRect/>
          </a:stretch>
        </p:blipFill>
        <p:spPr>
          <a:xfrm>
            <a:off x="708977" y="0"/>
            <a:ext cx="3658499" cy="3013150"/>
          </a:xfrm>
          <a:prstGeom prst="rect">
            <a:avLst/>
          </a:prstGeom>
          <a:noFill/>
          <a:ln>
            <a:noFill/>
          </a:ln>
        </p:spPr>
      </p:pic>
      <p:sp>
        <p:nvSpPr>
          <p:cNvPr id="512" name="Google Shape;512;p44"/>
          <p:cNvSpPr/>
          <p:nvPr/>
        </p:nvSpPr>
        <p:spPr>
          <a:xfrm>
            <a:off x="2458700" y="1983900"/>
            <a:ext cx="3576600" cy="17520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4"/>
          <p:cNvSpPr txBox="1"/>
          <p:nvPr>
            <p:ph idx="6" type="ctrTitle"/>
          </p:nvPr>
        </p:nvSpPr>
        <p:spPr>
          <a:xfrm>
            <a:off x="2327850" y="1952715"/>
            <a:ext cx="4011000" cy="214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EAD1DC"/>
                </a:solidFill>
              </a:rPr>
              <a:t>Thoughts? </a:t>
            </a:r>
            <a:endParaRPr sz="5000">
              <a:solidFill>
                <a:srgbClr val="EAD1DC"/>
              </a:solidFill>
            </a:endParaRPr>
          </a:p>
          <a:p>
            <a:pPr indent="0" lvl="0" marL="0" rtl="0" algn="ctr">
              <a:spcBef>
                <a:spcPts val="0"/>
              </a:spcBef>
              <a:spcAft>
                <a:spcPts val="0"/>
              </a:spcAft>
              <a:buNone/>
            </a:pPr>
            <a:r>
              <a:rPr lang="en" sz="5000">
                <a:solidFill>
                  <a:srgbClr val="EAD1DC"/>
                </a:solidFill>
              </a:rPr>
              <a:t>Feedback?</a:t>
            </a:r>
            <a:endParaRPr sz="5000">
              <a:solidFill>
                <a:srgbClr val="EAD1DC"/>
              </a:solidFill>
            </a:endParaRPr>
          </a:p>
        </p:txBody>
      </p:sp>
      <p:pic>
        <p:nvPicPr>
          <p:cNvPr id="514" name="Google Shape;514;p44"/>
          <p:cNvPicPr preferRelativeResize="0"/>
          <p:nvPr/>
        </p:nvPicPr>
        <p:blipFill>
          <a:blip r:embed="rId4">
            <a:alphaModFix/>
          </a:blip>
          <a:stretch>
            <a:fillRect/>
          </a:stretch>
        </p:blipFill>
        <p:spPr>
          <a:xfrm>
            <a:off x="6167525" y="1191300"/>
            <a:ext cx="1553776" cy="1574500"/>
          </a:xfrm>
          <a:prstGeom prst="rect">
            <a:avLst/>
          </a:prstGeom>
          <a:noFill/>
          <a:ln>
            <a:noFill/>
          </a:ln>
        </p:spPr>
      </p:pic>
      <p:pic>
        <p:nvPicPr>
          <p:cNvPr id="515" name="Google Shape;515;p44"/>
          <p:cNvPicPr preferRelativeResize="0"/>
          <p:nvPr/>
        </p:nvPicPr>
        <p:blipFill>
          <a:blip r:embed="rId4">
            <a:alphaModFix/>
          </a:blip>
          <a:stretch>
            <a:fillRect/>
          </a:stretch>
        </p:blipFill>
        <p:spPr>
          <a:xfrm flipH="1">
            <a:off x="906675" y="810300"/>
            <a:ext cx="1603250" cy="1574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19" name="Shape 519"/>
        <p:cNvGrpSpPr/>
        <p:nvPr/>
      </p:nvGrpSpPr>
      <p:grpSpPr>
        <a:xfrm>
          <a:off x="0" y="0"/>
          <a:ext cx="0" cy="0"/>
          <a:chOff x="0" y="0"/>
          <a:chExt cx="0" cy="0"/>
        </a:xfrm>
      </p:grpSpPr>
      <p:pic>
        <p:nvPicPr>
          <p:cNvPr id="520" name="Google Shape;520;p45"/>
          <p:cNvPicPr preferRelativeResize="0"/>
          <p:nvPr/>
        </p:nvPicPr>
        <p:blipFill>
          <a:blip r:embed="rId3">
            <a:alphaModFix/>
          </a:blip>
          <a:stretch>
            <a:fillRect/>
          </a:stretch>
        </p:blipFill>
        <p:spPr>
          <a:xfrm>
            <a:off x="26725" y="-19023"/>
            <a:ext cx="3658499" cy="3386675"/>
          </a:xfrm>
          <a:prstGeom prst="rect">
            <a:avLst/>
          </a:prstGeom>
          <a:noFill/>
          <a:ln>
            <a:noFill/>
          </a:ln>
        </p:spPr>
      </p:pic>
      <p:sp>
        <p:nvSpPr>
          <p:cNvPr id="521" name="Google Shape;521;p45"/>
          <p:cNvSpPr/>
          <p:nvPr/>
        </p:nvSpPr>
        <p:spPr>
          <a:xfrm>
            <a:off x="5113725" y="796538"/>
            <a:ext cx="45325" cy="104125"/>
          </a:xfrm>
          <a:custGeom>
            <a:rect b="b" l="l" r="r" t="t"/>
            <a:pathLst>
              <a:path extrusionOk="0" h="4165" w="1813">
                <a:moveTo>
                  <a:pt x="718" y="0"/>
                </a:moveTo>
                <a:cubicBezTo>
                  <a:pt x="597" y="0"/>
                  <a:pt x="506" y="122"/>
                  <a:pt x="506" y="243"/>
                </a:cubicBezTo>
                <a:cubicBezTo>
                  <a:pt x="506" y="365"/>
                  <a:pt x="718" y="2553"/>
                  <a:pt x="1266" y="3526"/>
                </a:cubicBezTo>
                <a:cubicBezTo>
                  <a:pt x="1139" y="3602"/>
                  <a:pt x="888" y="3761"/>
                  <a:pt x="545" y="3761"/>
                </a:cubicBezTo>
                <a:cubicBezTo>
                  <a:pt x="475" y="3761"/>
                  <a:pt x="401" y="3754"/>
                  <a:pt x="323" y="3739"/>
                </a:cubicBezTo>
                <a:cubicBezTo>
                  <a:pt x="310" y="3737"/>
                  <a:pt x="297" y="3736"/>
                  <a:pt x="284" y="3736"/>
                </a:cubicBezTo>
                <a:cubicBezTo>
                  <a:pt x="120" y="3736"/>
                  <a:pt x="0" y="3909"/>
                  <a:pt x="141" y="4134"/>
                </a:cubicBezTo>
                <a:lnTo>
                  <a:pt x="171" y="4134"/>
                </a:lnTo>
                <a:cubicBezTo>
                  <a:pt x="323" y="4164"/>
                  <a:pt x="475" y="4164"/>
                  <a:pt x="597" y="4164"/>
                </a:cubicBezTo>
                <a:cubicBezTo>
                  <a:pt x="1266" y="4164"/>
                  <a:pt x="1691" y="3708"/>
                  <a:pt x="1722" y="3678"/>
                </a:cubicBezTo>
                <a:cubicBezTo>
                  <a:pt x="1813" y="3587"/>
                  <a:pt x="1813" y="3465"/>
                  <a:pt x="1722" y="3404"/>
                </a:cubicBezTo>
                <a:cubicBezTo>
                  <a:pt x="1235" y="2827"/>
                  <a:pt x="962" y="882"/>
                  <a:pt x="931" y="213"/>
                </a:cubicBezTo>
                <a:cubicBezTo>
                  <a:pt x="931" y="91"/>
                  <a:pt x="810" y="0"/>
                  <a:pt x="7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5"/>
          <p:cNvSpPr/>
          <p:nvPr/>
        </p:nvSpPr>
        <p:spPr>
          <a:xfrm>
            <a:off x="6191150" y="2602575"/>
            <a:ext cx="3075" cy="3375"/>
          </a:xfrm>
          <a:custGeom>
            <a:rect b="b" l="l" r="r" t="t"/>
            <a:pathLst>
              <a:path extrusionOk="0" h="135" w="123">
                <a:moveTo>
                  <a:pt x="48" y="1"/>
                </a:moveTo>
                <a:cubicBezTo>
                  <a:pt x="33" y="1"/>
                  <a:pt x="17" y="4"/>
                  <a:pt x="1" y="13"/>
                </a:cubicBezTo>
                <a:lnTo>
                  <a:pt x="92" y="134"/>
                </a:lnTo>
                <a:lnTo>
                  <a:pt x="122" y="73"/>
                </a:lnTo>
                <a:cubicBezTo>
                  <a:pt x="122" y="29"/>
                  <a:pt x="90" y="1"/>
                  <a:pt x="48" y="1"/>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5"/>
          <p:cNvSpPr/>
          <p:nvPr/>
        </p:nvSpPr>
        <p:spPr>
          <a:xfrm>
            <a:off x="6184325" y="2604400"/>
            <a:ext cx="6100" cy="9150"/>
          </a:xfrm>
          <a:custGeom>
            <a:rect b="b" l="l" r="r" t="t"/>
            <a:pathLst>
              <a:path extrusionOk="0" h="366" w="244">
                <a:moveTo>
                  <a:pt x="182" y="0"/>
                </a:moveTo>
                <a:cubicBezTo>
                  <a:pt x="61" y="0"/>
                  <a:pt x="0" y="31"/>
                  <a:pt x="30" y="183"/>
                </a:cubicBezTo>
                <a:cubicBezTo>
                  <a:pt x="30" y="183"/>
                  <a:pt x="0" y="152"/>
                  <a:pt x="0" y="92"/>
                </a:cubicBezTo>
                <a:lnTo>
                  <a:pt x="0" y="92"/>
                </a:lnTo>
                <a:cubicBezTo>
                  <a:pt x="0" y="183"/>
                  <a:pt x="61" y="335"/>
                  <a:pt x="182" y="365"/>
                </a:cubicBezTo>
                <a:cubicBezTo>
                  <a:pt x="91" y="244"/>
                  <a:pt x="182" y="244"/>
                  <a:pt x="61" y="92"/>
                </a:cubicBezTo>
                <a:cubicBezTo>
                  <a:pt x="61" y="76"/>
                  <a:pt x="76" y="69"/>
                  <a:pt x="99" y="69"/>
                </a:cubicBezTo>
                <a:cubicBezTo>
                  <a:pt x="122" y="69"/>
                  <a:pt x="152" y="76"/>
                  <a:pt x="182" y="92"/>
                </a:cubicBezTo>
                <a:cubicBezTo>
                  <a:pt x="182" y="61"/>
                  <a:pt x="243" y="61"/>
                  <a:pt x="182" y="0"/>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5"/>
          <p:cNvSpPr/>
          <p:nvPr/>
        </p:nvSpPr>
        <p:spPr>
          <a:xfrm>
            <a:off x="6204450" y="2571725"/>
            <a:ext cx="400" cy="600"/>
          </a:xfrm>
          <a:custGeom>
            <a:rect b="b" l="l" r="r" t="t"/>
            <a:pathLst>
              <a:path extrusionOk="0" h="24" w="16">
                <a:moveTo>
                  <a:pt x="16" y="0"/>
                </a:moveTo>
                <a:cubicBezTo>
                  <a:pt x="1" y="16"/>
                  <a:pt x="1" y="23"/>
                  <a:pt x="4" y="23"/>
                </a:cubicBezTo>
                <a:cubicBezTo>
                  <a:pt x="8" y="23"/>
                  <a:pt x="16" y="16"/>
                  <a:pt x="16" y="0"/>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5"/>
          <p:cNvSpPr/>
          <p:nvPr/>
        </p:nvSpPr>
        <p:spPr>
          <a:xfrm>
            <a:off x="6185825" y="2599075"/>
            <a:ext cx="2325" cy="1550"/>
          </a:xfrm>
          <a:custGeom>
            <a:rect b="b" l="l" r="r" t="t"/>
            <a:pathLst>
              <a:path extrusionOk="0" h="62" w="93">
                <a:moveTo>
                  <a:pt x="1" y="1"/>
                </a:moveTo>
                <a:lnTo>
                  <a:pt x="92" y="61"/>
                </a:lnTo>
                <a:lnTo>
                  <a:pt x="92" y="1"/>
                </a:ln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5"/>
          <p:cNvSpPr/>
          <p:nvPr/>
        </p:nvSpPr>
        <p:spPr>
          <a:xfrm>
            <a:off x="5906950" y="2540950"/>
            <a:ext cx="6100" cy="1150"/>
          </a:xfrm>
          <a:custGeom>
            <a:rect b="b" l="l" r="r" t="t"/>
            <a:pathLst>
              <a:path extrusionOk="0" h="46" w="244">
                <a:moveTo>
                  <a:pt x="46" y="1"/>
                </a:moveTo>
                <a:cubicBezTo>
                  <a:pt x="32" y="1"/>
                  <a:pt x="17" y="5"/>
                  <a:pt x="1" y="16"/>
                </a:cubicBezTo>
                <a:cubicBezTo>
                  <a:pt x="28" y="16"/>
                  <a:pt x="75" y="22"/>
                  <a:pt x="120" y="26"/>
                </a:cubicBezTo>
                <a:lnTo>
                  <a:pt x="120" y="26"/>
                </a:lnTo>
                <a:cubicBezTo>
                  <a:pt x="96" y="14"/>
                  <a:pt x="72" y="1"/>
                  <a:pt x="46" y="1"/>
                </a:cubicBezTo>
                <a:close/>
                <a:moveTo>
                  <a:pt x="244" y="16"/>
                </a:moveTo>
                <a:cubicBezTo>
                  <a:pt x="234" y="26"/>
                  <a:pt x="210" y="29"/>
                  <a:pt x="181" y="29"/>
                </a:cubicBezTo>
                <a:cubicBezTo>
                  <a:pt x="162" y="29"/>
                  <a:pt x="141" y="28"/>
                  <a:pt x="120" y="26"/>
                </a:cubicBezTo>
                <a:lnTo>
                  <a:pt x="120" y="26"/>
                </a:lnTo>
                <a:cubicBezTo>
                  <a:pt x="140" y="36"/>
                  <a:pt x="161" y="45"/>
                  <a:pt x="182" y="45"/>
                </a:cubicBezTo>
                <a:cubicBezTo>
                  <a:pt x="201" y="45"/>
                  <a:pt x="222" y="38"/>
                  <a:pt x="244" y="16"/>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5"/>
          <p:cNvSpPr/>
          <p:nvPr/>
        </p:nvSpPr>
        <p:spPr>
          <a:xfrm>
            <a:off x="5906950" y="2541325"/>
            <a:ext cx="800" cy="25"/>
          </a:xfrm>
          <a:custGeom>
            <a:rect b="b" l="l" r="r" t="t"/>
            <a:pathLst>
              <a:path extrusionOk="0" h="1" w="32">
                <a:moveTo>
                  <a:pt x="31" y="1"/>
                </a:moveTo>
                <a:lnTo>
                  <a:pt x="31" y="1"/>
                </a:lnTo>
                <a:lnTo>
                  <a:pt x="31" y="1"/>
                </a:lnTo>
                <a:cubicBezTo>
                  <a:pt x="1" y="1"/>
                  <a:pt x="31" y="1"/>
                  <a:pt x="31" y="1"/>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5"/>
          <p:cNvSpPr/>
          <p:nvPr/>
        </p:nvSpPr>
        <p:spPr>
          <a:xfrm>
            <a:off x="6179000" y="2510925"/>
            <a:ext cx="3425" cy="3075"/>
          </a:xfrm>
          <a:custGeom>
            <a:rect b="b" l="l" r="r" t="t"/>
            <a:pathLst>
              <a:path extrusionOk="0" h="123" w="137">
                <a:moveTo>
                  <a:pt x="0" y="1"/>
                </a:moveTo>
                <a:cubicBezTo>
                  <a:pt x="0" y="24"/>
                  <a:pt x="18" y="65"/>
                  <a:pt x="27" y="97"/>
                </a:cubicBezTo>
                <a:lnTo>
                  <a:pt x="27" y="97"/>
                </a:lnTo>
                <a:cubicBezTo>
                  <a:pt x="28" y="31"/>
                  <a:pt x="137" y="28"/>
                  <a:pt x="0" y="1"/>
                </a:cubicBezTo>
                <a:close/>
                <a:moveTo>
                  <a:pt x="27" y="97"/>
                </a:moveTo>
                <a:cubicBezTo>
                  <a:pt x="26" y="105"/>
                  <a:pt x="28" y="113"/>
                  <a:pt x="31" y="122"/>
                </a:cubicBezTo>
                <a:cubicBezTo>
                  <a:pt x="31" y="115"/>
                  <a:pt x="29" y="107"/>
                  <a:pt x="27" y="97"/>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5"/>
          <p:cNvSpPr/>
          <p:nvPr/>
        </p:nvSpPr>
        <p:spPr>
          <a:xfrm>
            <a:off x="6026250" y="2498000"/>
            <a:ext cx="25" cy="800"/>
          </a:xfrm>
          <a:custGeom>
            <a:rect b="b" l="l" r="r" t="t"/>
            <a:pathLst>
              <a:path extrusionOk="0" h="32" w="1">
                <a:moveTo>
                  <a:pt x="1" y="31"/>
                </a:moveTo>
                <a:lnTo>
                  <a:pt x="1" y="31"/>
                </a:lnTo>
                <a:cubicBezTo>
                  <a:pt x="1" y="1"/>
                  <a:pt x="1" y="31"/>
                  <a:pt x="1" y="31"/>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5"/>
          <p:cNvSpPr/>
          <p:nvPr/>
        </p:nvSpPr>
        <p:spPr>
          <a:xfrm>
            <a:off x="6179000" y="2513975"/>
            <a:ext cx="25" cy="25"/>
          </a:xfrm>
          <a:custGeom>
            <a:rect b="b" l="l" r="r" t="t"/>
            <a:pathLst>
              <a:path extrusionOk="0" h="1" w="1">
                <a:moveTo>
                  <a:pt x="0" y="0"/>
                </a:move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5"/>
          <p:cNvSpPr/>
          <p:nvPr/>
        </p:nvSpPr>
        <p:spPr>
          <a:xfrm>
            <a:off x="6132650" y="2526125"/>
            <a:ext cx="25" cy="775"/>
          </a:xfrm>
          <a:custGeom>
            <a:rect b="b" l="l" r="r" t="t"/>
            <a:pathLst>
              <a:path extrusionOk="0" h="31" w="1">
                <a:moveTo>
                  <a:pt x="0" y="31"/>
                </a:moveTo>
                <a:cubicBezTo>
                  <a:pt x="0" y="31"/>
                  <a:pt x="0" y="1"/>
                  <a:pt x="0" y="31"/>
                </a:cubicBezTo>
                <a:cubicBezTo>
                  <a:pt x="0" y="1"/>
                  <a:pt x="0" y="1"/>
                  <a:pt x="0" y="31"/>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5"/>
          <p:cNvSpPr/>
          <p:nvPr/>
        </p:nvSpPr>
        <p:spPr>
          <a:xfrm>
            <a:off x="6033100" y="2495725"/>
            <a:ext cx="775" cy="800"/>
          </a:xfrm>
          <a:custGeom>
            <a:rect b="b" l="l" r="r" t="t"/>
            <a:pathLst>
              <a:path extrusionOk="0" h="32" w="31">
                <a:moveTo>
                  <a:pt x="0" y="1"/>
                </a:moveTo>
                <a:lnTo>
                  <a:pt x="0" y="31"/>
                </a:lnTo>
                <a:lnTo>
                  <a:pt x="31" y="1"/>
                </a:ln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5"/>
          <p:cNvSpPr/>
          <p:nvPr/>
        </p:nvSpPr>
        <p:spPr>
          <a:xfrm>
            <a:off x="6186600" y="2616550"/>
            <a:ext cx="25" cy="25"/>
          </a:xfrm>
          <a:custGeom>
            <a:rect b="b" l="l" r="r" t="t"/>
            <a:pathLst>
              <a:path extrusionOk="0" h="1" w="1">
                <a:moveTo>
                  <a:pt x="0" y="1"/>
                </a:moveTo>
                <a:lnTo>
                  <a:pt x="0" y="1"/>
                </a:ln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5"/>
          <p:cNvSpPr/>
          <p:nvPr/>
        </p:nvSpPr>
        <p:spPr>
          <a:xfrm>
            <a:off x="6188125" y="2614275"/>
            <a:ext cx="25" cy="2300"/>
          </a:xfrm>
          <a:custGeom>
            <a:rect b="b" l="l" r="r" t="t"/>
            <a:pathLst>
              <a:path extrusionOk="0" h="92" w="1">
                <a:moveTo>
                  <a:pt x="0" y="0"/>
                </a:moveTo>
                <a:lnTo>
                  <a:pt x="0" y="92"/>
                </a:ln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5"/>
          <p:cNvSpPr/>
          <p:nvPr/>
        </p:nvSpPr>
        <p:spPr>
          <a:xfrm>
            <a:off x="5915300" y="2595275"/>
            <a:ext cx="3075" cy="3825"/>
          </a:xfrm>
          <a:custGeom>
            <a:rect b="b" l="l" r="r" t="t"/>
            <a:pathLst>
              <a:path extrusionOk="0" h="153" w="123">
                <a:moveTo>
                  <a:pt x="31" y="1"/>
                </a:moveTo>
                <a:cubicBezTo>
                  <a:pt x="31" y="92"/>
                  <a:pt x="1" y="122"/>
                  <a:pt x="1" y="153"/>
                </a:cubicBezTo>
                <a:cubicBezTo>
                  <a:pt x="62" y="122"/>
                  <a:pt x="123" y="61"/>
                  <a:pt x="31" y="1"/>
                </a:cubicBez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5"/>
          <p:cNvSpPr/>
          <p:nvPr/>
        </p:nvSpPr>
        <p:spPr>
          <a:xfrm>
            <a:off x="6017900" y="2524600"/>
            <a:ext cx="3050" cy="800"/>
          </a:xfrm>
          <a:custGeom>
            <a:rect b="b" l="l" r="r" t="t"/>
            <a:pathLst>
              <a:path extrusionOk="0" h="32" w="122">
                <a:moveTo>
                  <a:pt x="31" y="1"/>
                </a:moveTo>
                <a:lnTo>
                  <a:pt x="0" y="31"/>
                </a:lnTo>
                <a:lnTo>
                  <a:pt x="122" y="1"/>
                </a:lnTo>
                <a:close/>
              </a:path>
            </a:pathLst>
          </a:custGeom>
          <a:solidFill>
            <a:srgbClr val="EDAD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5"/>
          <p:cNvSpPr/>
          <p:nvPr/>
        </p:nvSpPr>
        <p:spPr>
          <a:xfrm>
            <a:off x="4442450" y="555638"/>
            <a:ext cx="1017725" cy="1214525"/>
          </a:xfrm>
          <a:custGeom>
            <a:rect b="b" l="l" r="r" t="t"/>
            <a:pathLst>
              <a:path extrusionOk="0" h="48581" w="40709">
                <a:moveTo>
                  <a:pt x="19879" y="1"/>
                </a:moveTo>
                <a:cubicBezTo>
                  <a:pt x="19879" y="1"/>
                  <a:pt x="15107" y="1004"/>
                  <a:pt x="12888" y="8238"/>
                </a:cubicBezTo>
                <a:cubicBezTo>
                  <a:pt x="10730" y="15533"/>
                  <a:pt x="9423" y="15746"/>
                  <a:pt x="5320" y="19940"/>
                </a:cubicBezTo>
                <a:cubicBezTo>
                  <a:pt x="1216" y="24165"/>
                  <a:pt x="3466" y="27144"/>
                  <a:pt x="3770" y="29454"/>
                </a:cubicBezTo>
                <a:cubicBezTo>
                  <a:pt x="4043" y="31764"/>
                  <a:pt x="1156" y="29788"/>
                  <a:pt x="578" y="34925"/>
                </a:cubicBezTo>
                <a:cubicBezTo>
                  <a:pt x="1" y="40062"/>
                  <a:pt x="10183" y="42372"/>
                  <a:pt x="8755" y="45746"/>
                </a:cubicBezTo>
                <a:cubicBezTo>
                  <a:pt x="7883" y="47797"/>
                  <a:pt x="9863" y="48580"/>
                  <a:pt x="13147" y="48580"/>
                </a:cubicBezTo>
                <a:cubicBezTo>
                  <a:pt x="15362" y="48580"/>
                  <a:pt x="18169" y="48224"/>
                  <a:pt x="21095" y="47661"/>
                </a:cubicBezTo>
                <a:cubicBezTo>
                  <a:pt x="27993" y="46305"/>
                  <a:pt x="30698" y="36481"/>
                  <a:pt x="35221" y="36481"/>
                </a:cubicBezTo>
                <a:cubicBezTo>
                  <a:pt x="35461" y="36481"/>
                  <a:pt x="35707" y="36508"/>
                  <a:pt x="35959" y="36567"/>
                </a:cubicBezTo>
                <a:cubicBezTo>
                  <a:pt x="36165" y="36612"/>
                  <a:pt x="36359" y="36634"/>
                  <a:pt x="36539" y="36634"/>
                </a:cubicBezTo>
                <a:cubicBezTo>
                  <a:pt x="40708" y="36634"/>
                  <a:pt x="37952" y="24976"/>
                  <a:pt x="33436" y="23345"/>
                </a:cubicBezTo>
                <a:cubicBezTo>
                  <a:pt x="28785" y="21612"/>
                  <a:pt x="31247" y="18968"/>
                  <a:pt x="32676" y="15503"/>
                </a:cubicBezTo>
                <a:cubicBezTo>
                  <a:pt x="34165" y="12037"/>
                  <a:pt x="34135" y="7265"/>
                  <a:pt x="32494" y="5016"/>
                </a:cubicBezTo>
                <a:cubicBezTo>
                  <a:pt x="30913" y="2767"/>
                  <a:pt x="19879" y="1"/>
                  <a:pt x="198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5"/>
          <p:cNvSpPr/>
          <p:nvPr/>
        </p:nvSpPr>
        <p:spPr>
          <a:xfrm>
            <a:off x="5112675" y="1181463"/>
            <a:ext cx="905050" cy="880125"/>
          </a:xfrm>
          <a:custGeom>
            <a:rect b="b" l="l" r="r" t="t"/>
            <a:pathLst>
              <a:path extrusionOk="0" h="35205" w="36202">
                <a:moveTo>
                  <a:pt x="4797" y="0"/>
                </a:moveTo>
                <a:cubicBezTo>
                  <a:pt x="4241" y="0"/>
                  <a:pt x="3675" y="112"/>
                  <a:pt x="3131" y="348"/>
                </a:cubicBezTo>
                <a:cubicBezTo>
                  <a:pt x="973" y="1260"/>
                  <a:pt x="1" y="3722"/>
                  <a:pt x="912" y="5850"/>
                </a:cubicBezTo>
                <a:lnTo>
                  <a:pt x="1064" y="6184"/>
                </a:lnTo>
                <a:lnTo>
                  <a:pt x="1216" y="6488"/>
                </a:lnTo>
                <a:lnTo>
                  <a:pt x="1460" y="7096"/>
                </a:lnTo>
                <a:cubicBezTo>
                  <a:pt x="1672" y="7491"/>
                  <a:pt x="1855" y="7917"/>
                  <a:pt x="2037" y="8281"/>
                </a:cubicBezTo>
                <a:cubicBezTo>
                  <a:pt x="2432" y="9041"/>
                  <a:pt x="2797" y="9832"/>
                  <a:pt x="3223" y="10591"/>
                </a:cubicBezTo>
                <a:lnTo>
                  <a:pt x="4469" y="12871"/>
                </a:lnTo>
                <a:cubicBezTo>
                  <a:pt x="4894" y="13631"/>
                  <a:pt x="5350" y="14391"/>
                  <a:pt x="5806" y="15151"/>
                </a:cubicBezTo>
                <a:cubicBezTo>
                  <a:pt x="6718" y="16640"/>
                  <a:pt x="7691" y="18129"/>
                  <a:pt x="8755" y="19558"/>
                </a:cubicBezTo>
                <a:cubicBezTo>
                  <a:pt x="9818" y="21017"/>
                  <a:pt x="10973" y="22415"/>
                  <a:pt x="12311" y="23783"/>
                </a:cubicBezTo>
                <a:cubicBezTo>
                  <a:pt x="12980" y="24482"/>
                  <a:pt x="13679" y="25120"/>
                  <a:pt x="14439" y="25759"/>
                </a:cubicBezTo>
                <a:cubicBezTo>
                  <a:pt x="14803" y="26093"/>
                  <a:pt x="15198" y="26397"/>
                  <a:pt x="15594" y="26701"/>
                </a:cubicBezTo>
                <a:cubicBezTo>
                  <a:pt x="16050" y="27066"/>
                  <a:pt x="16353" y="27248"/>
                  <a:pt x="16749" y="27522"/>
                </a:cubicBezTo>
                <a:cubicBezTo>
                  <a:pt x="17083" y="27734"/>
                  <a:pt x="17417" y="28008"/>
                  <a:pt x="17812" y="28221"/>
                </a:cubicBezTo>
                <a:lnTo>
                  <a:pt x="18907" y="28950"/>
                </a:lnTo>
                <a:cubicBezTo>
                  <a:pt x="19302" y="29193"/>
                  <a:pt x="19636" y="29406"/>
                  <a:pt x="20001" y="29649"/>
                </a:cubicBezTo>
                <a:cubicBezTo>
                  <a:pt x="20366" y="29862"/>
                  <a:pt x="20730" y="30105"/>
                  <a:pt x="21126" y="30318"/>
                </a:cubicBezTo>
                <a:cubicBezTo>
                  <a:pt x="21490" y="30561"/>
                  <a:pt x="21885" y="30744"/>
                  <a:pt x="22250" y="30956"/>
                </a:cubicBezTo>
                <a:cubicBezTo>
                  <a:pt x="22645" y="31200"/>
                  <a:pt x="23010" y="31412"/>
                  <a:pt x="23405" y="31625"/>
                </a:cubicBezTo>
                <a:cubicBezTo>
                  <a:pt x="23770" y="31808"/>
                  <a:pt x="24165" y="32020"/>
                  <a:pt x="24530" y="32233"/>
                </a:cubicBezTo>
                <a:cubicBezTo>
                  <a:pt x="24925" y="32446"/>
                  <a:pt x="25320" y="32628"/>
                  <a:pt x="25715" y="32841"/>
                </a:cubicBezTo>
                <a:cubicBezTo>
                  <a:pt x="26475" y="33206"/>
                  <a:pt x="27296" y="33601"/>
                  <a:pt x="28117" y="33935"/>
                </a:cubicBezTo>
                <a:cubicBezTo>
                  <a:pt x="28512" y="34118"/>
                  <a:pt x="28937" y="34300"/>
                  <a:pt x="29363" y="34452"/>
                </a:cubicBezTo>
                <a:cubicBezTo>
                  <a:pt x="29576" y="34574"/>
                  <a:pt x="29788" y="34665"/>
                  <a:pt x="30001" y="34725"/>
                </a:cubicBezTo>
                <a:lnTo>
                  <a:pt x="30335" y="34847"/>
                </a:lnTo>
                <a:lnTo>
                  <a:pt x="30731" y="34999"/>
                </a:lnTo>
                <a:cubicBezTo>
                  <a:pt x="31132" y="35138"/>
                  <a:pt x="31544" y="35205"/>
                  <a:pt x="31951" y="35205"/>
                </a:cubicBezTo>
                <a:cubicBezTo>
                  <a:pt x="33239" y="35205"/>
                  <a:pt x="34476" y="34536"/>
                  <a:pt x="35168" y="33358"/>
                </a:cubicBezTo>
                <a:cubicBezTo>
                  <a:pt x="36202" y="31595"/>
                  <a:pt x="35624" y="29315"/>
                  <a:pt x="33831" y="28282"/>
                </a:cubicBezTo>
                <a:lnTo>
                  <a:pt x="33345" y="27978"/>
                </a:lnTo>
                <a:lnTo>
                  <a:pt x="33314" y="27978"/>
                </a:lnTo>
                <a:lnTo>
                  <a:pt x="33284" y="27917"/>
                </a:lnTo>
                <a:lnTo>
                  <a:pt x="33162" y="27886"/>
                </a:lnTo>
                <a:lnTo>
                  <a:pt x="32919" y="27795"/>
                </a:lnTo>
                <a:lnTo>
                  <a:pt x="32433" y="27552"/>
                </a:lnTo>
                <a:cubicBezTo>
                  <a:pt x="32098" y="27370"/>
                  <a:pt x="31764" y="27218"/>
                  <a:pt x="31399" y="27035"/>
                </a:cubicBezTo>
                <a:cubicBezTo>
                  <a:pt x="31065" y="26883"/>
                  <a:pt x="30731" y="26671"/>
                  <a:pt x="30396" y="26488"/>
                </a:cubicBezTo>
                <a:lnTo>
                  <a:pt x="29363" y="25911"/>
                </a:lnTo>
                <a:cubicBezTo>
                  <a:pt x="28664" y="25546"/>
                  <a:pt x="28025" y="25151"/>
                  <a:pt x="27357" y="24756"/>
                </a:cubicBezTo>
                <a:cubicBezTo>
                  <a:pt x="26992" y="24543"/>
                  <a:pt x="26688" y="24330"/>
                  <a:pt x="26354" y="24117"/>
                </a:cubicBezTo>
                <a:cubicBezTo>
                  <a:pt x="26019" y="23905"/>
                  <a:pt x="25715" y="23722"/>
                  <a:pt x="25381" y="23479"/>
                </a:cubicBezTo>
                <a:cubicBezTo>
                  <a:pt x="24074" y="22598"/>
                  <a:pt x="22737" y="21747"/>
                  <a:pt x="21490" y="20774"/>
                </a:cubicBezTo>
                <a:cubicBezTo>
                  <a:pt x="21186" y="20561"/>
                  <a:pt x="20852" y="20318"/>
                  <a:pt x="20609" y="20136"/>
                </a:cubicBezTo>
                <a:cubicBezTo>
                  <a:pt x="20335" y="19953"/>
                  <a:pt x="20123" y="19771"/>
                  <a:pt x="19849" y="19528"/>
                </a:cubicBezTo>
                <a:cubicBezTo>
                  <a:pt x="19363" y="19102"/>
                  <a:pt x="18876" y="18616"/>
                  <a:pt x="18390" y="18099"/>
                </a:cubicBezTo>
                <a:cubicBezTo>
                  <a:pt x="17904" y="17582"/>
                  <a:pt x="17417" y="17035"/>
                  <a:pt x="16961" y="16458"/>
                </a:cubicBezTo>
                <a:cubicBezTo>
                  <a:pt x="16505" y="15880"/>
                  <a:pt x="16050" y="15272"/>
                  <a:pt x="15594" y="14664"/>
                </a:cubicBezTo>
                <a:cubicBezTo>
                  <a:pt x="15168" y="14026"/>
                  <a:pt x="14742" y="13418"/>
                  <a:pt x="14317" y="12780"/>
                </a:cubicBezTo>
                <a:cubicBezTo>
                  <a:pt x="13861" y="12111"/>
                  <a:pt x="13466" y="11442"/>
                  <a:pt x="13071" y="10804"/>
                </a:cubicBezTo>
                <a:cubicBezTo>
                  <a:pt x="12676" y="10135"/>
                  <a:pt x="12250" y="9467"/>
                  <a:pt x="11885" y="8768"/>
                </a:cubicBezTo>
                <a:lnTo>
                  <a:pt x="10730" y="6731"/>
                </a:lnTo>
                <a:cubicBezTo>
                  <a:pt x="10396" y="6032"/>
                  <a:pt x="10031" y="5333"/>
                  <a:pt x="9666" y="4634"/>
                </a:cubicBezTo>
                <a:lnTo>
                  <a:pt x="9180" y="3570"/>
                </a:lnTo>
                <a:lnTo>
                  <a:pt x="8967" y="3053"/>
                </a:lnTo>
                <a:lnTo>
                  <a:pt x="8724" y="2567"/>
                </a:lnTo>
                <a:lnTo>
                  <a:pt x="8603" y="2445"/>
                </a:lnTo>
                <a:cubicBezTo>
                  <a:pt x="7904" y="914"/>
                  <a:pt x="6389" y="0"/>
                  <a:pt x="47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5"/>
          <p:cNvSpPr/>
          <p:nvPr/>
        </p:nvSpPr>
        <p:spPr>
          <a:xfrm>
            <a:off x="4820125" y="1778788"/>
            <a:ext cx="556250" cy="318050"/>
          </a:xfrm>
          <a:custGeom>
            <a:rect b="b" l="l" r="r" t="t"/>
            <a:pathLst>
              <a:path extrusionOk="0" h="12722" w="22250">
                <a:moveTo>
                  <a:pt x="19338" y="0"/>
                </a:moveTo>
                <a:cubicBezTo>
                  <a:pt x="17445" y="0"/>
                  <a:pt x="14680" y="429"/>
                  <a:pt x="11763" y="984"/>
                </a:cubicBezTo>
                <a:cubicBezTo>
                  <a:pt x="7356" y="1835"/>
                  <a:pt x="2645" y="3021"/>
                  <a:pt x="91" y="3690"/>
                </a:cubicBezTo>
                <a:cubicBezTo>
                  <a:pt x="91" y="3963"/>
                  <a:pt x="152" y="4297"/>
                  <a:pt x="183" y="4693"/>
                </a:cubicBezTo>
                <a:lnTo>
                  <a:pt x="183" y="4723"/>
                </a:lnTo>
                <a:cubicBezTo>
                  <a:pt x="213" y="5331"/>
                  <a:pt x="243" y="6000"/>
                  <a:pt x="304" y="6820"/>
                </a:cubicBezTo>
                <a:cubicBezTo>
                  <a:pt x="335" y="7215"/>
                  <a:pt x="335" y="7671"/>
                  <a:pt x="335" y="8127"/>
                </a:cubicBezTo>
                <a:cubicBezTo>
                  <a:pt x="365" y="9769"/>
                  <a:pt x="243" y="10529"/>
                  <a:pt x="0" y="12170"/>
                </a:cubicBezTo>
                <a:cubicBezTo>
                  <a:pt x="152" y="12200"/>
                  <a:pt x="1459" y="12474"/>
                  <a:pt x="3678" y="12626"/>
                </a:cubicBezTo>
                <a:cubicBezTo>
                  <a:pt x="3860" y="12626"/>
                  <a:pt x="4012" y="12656"/>
                  <a:pt x="4195" y="12656"/>
                </a:cubicBezTo>
                <a:cubicBezTo>
                  <a:pt x="4910" y="12697"/>
                  <a:pt x="5704" y="12722"/>
                  <a:pt x="6566" y="12722"/>
                </a:cubicBezTo>
                <a:cubicBezTo>
                  <a:pt x="10215" y="12722"/>
                  <a:pt x="15097" y="12273"/>
                  <a:pt x="20457" y="10650"/>
                </a:cubicBezTo>
                <a:cubicBezTo>
                  <a:pt x="20609" y="10620"/>
                  <a:pt x="20821" y="10529"/>
                  <a:pt x="20973" y="10498"/>
                </a:cubicBezTo>
                <a:cubicBezTo>
                  <a:pt x="21338" y="10346"/>
                  <a:pt x="21764" y="10225"/>
                  <a:pt x="22189" y="10073"/>
                </a:cubicBezTo>
                <a:lnTo>
                  <a:pt x="22250" y="9890"/>
                </a:lnTo>
                <a:lnTo>
                  <a:pt x="20852" y="4145"/>
                </a:lnTo>
                <a:lnTo>
                  <a:pt x="20426" y="2474"/>
                </a:lnTo>
                <a:lnTo>
                  <a:pt x="20244" y="1714"/>
                </a:lnTo>
                <a:lnTo>
                  <a:pt x="20001" y="680"/>
                </a:lnTo>
                <a:lnTo>
                  <a:pt x="19849" y="12"/>
                </a:lnTo>
                <a:cubicBezTo>
                  <a:pt x="19687" y="4"/>
                  <a:pt x="19516" y="0"/>
                  <a:pt x="19338" y="0"/>
                </a:cubicBezTo>
                <a:close/>
              </a:path>
            </a:pathLst>
          </a:custGeom>
          <a:solidFill>
            <a:srgbClr val="9948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5"/>
          <p:cNvSpPr/>
          <p:nvPr/>
        </p:nvSpPr>
        <p:spPr>
          <a:xfrm>
            <a:off x="5131675" y="1872538"/>
            <a:ext cx="21300" cy="50175"/>
          </a:xfrm>
          <a:custGeom>
            <a:rect b="b" l="l" r="r" t="t"/>
            <a:pathLst>
              <a:path extrusionOk="0" h="2007" w="852">
                <a:moveTo>
                  <a:pt x="365" y="0"/>
                </a:moveTo>
                <a:cubicBezTo>
                  <a:pt x="152" y="0"/>
                  <a:pt x="0" y="456"/>
                  <a:pt x="31" y="1003"/>
                </a:cubicBezTo>
                <a:cubicBezTo>
                  <a:pt x="31" y="1581"/>
                  <a:pt x="244" y="2006"/>
                  <a:pt x="487" y="2006"/>
                </a:cubicBezTo>
                <a:cubicBezTo>
                  <a:pt x="700" y="2006"/>
                  <a:pt x="852" y="1550"/>
                  <a:pt x="821" y="973"/>
                </a:cubicBezTo>
                <a:cubicBezTo>
                  <a:pt x="791" y="395"/>
                  <a:pt x="548" y="0"/>
                  <a:pt x="365" y="0"/>
                </a:cubicBezTo>
                <a:close/>
              </a:path>
            </a:pathLst>
          </a:custGeom>
          <a:solidFill>
            <a:srgbClr val="7528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5"/>
          <p:cNvSpPr/>
          <p:nvPr/>
        </p:nvSpPr>
        <p:spPr>
          <a:xfrm>
            <a:off x="4821650" y="1779688"/>
            <a:ext cx="502300" cy="203825"/>
          </a:xfrm>
          <a:custGeom>
            <a:rect b="b" l="l" r="r" t="t"/>
            <a:pathLst>
              <a:path extrusionOk="0" h="8153" w="20092">
                <a:moveTo>
                  <a:pt x="19405" y="1"/>
                </a:moveTo>
                <a:cubicBezTo>
                  <a:pt x="17510" y="1"/>
                  <a:pt x="14672" y="438"/>
                  <a:pt x="11672" y="1009"/>
                </a:cubicBezTo>
                <a:cubicBezTo>
                  <a:pt x="7265" y="1830"/>
                  <a:pt x="2553" y="3015"/>
                  <a:pt x="0" y="3714"/>
                </a:cubicBezTo>
                <a:cubicBezTo>
                  <a:pt x="0" y="3957"/>
                  <a:pt x="30" y="4322"/>
                  <a:pt x="91" y="4687"/>
                </a:cubicBezTo>
                <a:lnTo>
                  <a:pt x="91" y="4717"/>
                </a:lnTo>
                <a:cubicBezTo>
                  <a:pt x="122" y="5325"/>
                  <a:pt x="152" y="6024"/>
                  <a:pt x="182" y="6815"/>
                </a:cubicBezTo>
                <a:cubicBezTo>
                  <a:pt x="243" y="7240"/>
                  <a:pt x="243" y="7696"/>
                  <a:pt x="243" y="8152"/>
                </a:cubicBezTo>
                <a:cubicBezTo>
                  <a:pt x="4559" y="5447"/>
                  <a:pt x="9848" y="3805"/>
                  <a:pt x="14256" y="2833"/>
                </a:cubicBezTo>
                <a:cubicBezTo>
                  <a:pt x="16535" y="2347"/>
                  <a:pt x="18541" y="1982"/>
                  <a:pt x="20092" y="1769"/>
                </a:cubicBezTo>
                <a:lnTo>
                  <a:pt x="19909" y="705"/>
                </a:lnTo>
                <a:lnTo>
                  <a:pt x="19757" y="6"/>
                </a:lnTo>
                <a:cubicBezTo>
                  <a:pt x="19644" y="2"/>
                  <a:pt x="19527" y="1"/>
                  <a:pt x="19405" y="1"/>
                </a:cubicBezTo>
                <a:close/>
              </a:path>
            </a:pathLst>
          </a:custGeom>
          <a:solidFill>
            <a:srgbClr val="7528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5"/>
          <p:cNvSpPr/>
          <p:nvPr/>
        </p:nvSpPr>
        <p:spPr>
          <a:xfrm>
            <a:off x="5317850" y="1798063"/>
            <a:ext cx="39525" cy="44850"/>
          </a:xfrm>
          <a:custGeom>
            <a:rect b="b" l="l" r="r" t="t"/>
            <a:pathLst>
              <a:path extrusionOk="0" h="1794" w="1581">
                <a:moveTo>
                  <a:pt x="0" y="1"/>
                </a:moveTo>
                <a:lnTo>
                  <a:pt x="396" y="1794"/>
                </a:lnTo>
                <a:cubicBezTo>
                  <a:pt x="1581" y="1216"/>
                  <a:pt x="1277" y="183"/>
                  <a:pt x="1277" y="183"/>
                </a:cubicBezTo>
                <a:cubicBezTo>
                  <a:pt x="943" y="1"/>
                  <a:pt x="31" y="1"/>
                  <a:pt x="0" y="1"/>
                </a:cubicBezTo>
                <a:close/>
              </a:path>
            </a:pathLst>
          </a:custGeom>
          <a:solidFill>
            <a:srgbClr val="504E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5"/>
          <p:cNvSpPr/>
          <p:nvPr/>
        </p:nvSpPr>
        <p:spPr>
          <a:xfrm>
            <a:off x="4763000" y="1896838"/>
            <a:ext cx="63225" cy="53325"/>
          </a:xfrm>
          <a:custGeom>
            <a:rect b="b" l="l" r="r" t="t"/>
            <a:pathLst>
              <a:path extrusionOk="0" h="2133" w="2529">
                <a:moveTo>
                  <a:pt x="2407" y="1"/>
                </a:moveTo>
                <a:lnTo>
                  <a:pt x="401" y="730"/>
                </a:lnTo>
                <a:cubicBezTo>
                  <a:pt x="401" y="730"/>
                  <a:pt x="0" y="2133"/>
                  <a:pt x="2309" y="2133"/>
                </a:cubicBezTo>
                <a:cubicBezTo>
                  <a:pt x="2379" y="2133"/>
                  <a:pt x="2453" y="2131"/>
                  <a:pt x="2528" y="2129"/>
                </a:cubicBezTo>
                <a:lnTo>
                  <a:pt x="2407" y="31"/>
                </a:lnTo>
                <a:lnTo>
                  <a:pt x="2407" y="1"/>
                </a:lnTo>
                <a:close/>
              </a:path>
            </a:pathLst>
          </a:custGeom>
          <a:solidFill>
            <a:srgbClr val="504E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5"/>
          <p:cNvSpPr/>
          <p:nvPr/>
        </p:nvSpPr>
        <p:spPr>
          <a:xfrm>
            <a:off x="4627100" y="1106563"/>
            <a:ext cx="783475" cy="810075"/>
          </a:xfrm>
          <a:custGeom>
            <a:rect b="b" l="l" r="r" t="t"/>
            <a:pathLst>
              <a:path extrusionOk="0" h="32403" w="31339">
                <a:moveTo>
                  <a:pt x="9211" y="1"/>
                </a:moveTo>
                <a:cubicBezTo>
                  <a:pt x="9180" y="1"/>
                  <a:pt x="9150" y="31"/>
                  <a:pt x="9119" y="31"/>
                </a:cubicBezTo>
                <a:cubicBezTo>
                  <a:pt x="8451" y="183"/>
                  <a:pt x="6749" y="608"/>
                  <a:pt x="4742" y="1247"/>
                </a:cubicBezTo>
                <a:cubicBezTo>
                  <a:pt x="4590" y="1308"/>
                  <a:pt x="4408" y="1368"/>
                  <a:pt x="4256" y="1399"/>
                </a:cubicBezTo>
                <a:cubicBezTo>
                  <a:pt x="4104" y="1460"/>
                  <a:pt x="3922" y="1520"/>
                  <a:pt x="3770" y="1551"/>
                </a:cubicBezTo>
                <a:cubicBezTo>
                  <a:pt x="3679" y="1612"/>
                  <a:pt x="3648" y="1612"/>
                  <a:pt x="3557" y="1642"/>
                </a:cubicBezTo>
                <a:cubicBezTo>
                  <a:pt x="3496" y="1642"/>
                  <a:pt x="3466" y="1672"/>
                  <a:pt x="3405" y="1672"/>
                </a:cubicBezTo>
                <a:lnTo>
                  <a:pt x="3375" y="1672"/>
                </a:lnTo>
                <a:cubicBezTo>
                  <a:pt x="3192" y="1764"/>
                  <a:pt x="3040" y="1824"/>
                  <a:pt x="2888" y="1915"/>
                </a:cubicBezTo>
                <a:cubicBezTo>
                  <a:pt x="2858" y="1915"/>
                  <a:pt x="2797" y="1946"/>
                  <a:pt x="2767" y="1946"/>
                </a:cubicBezTo>
                <a:lnTo>
                  <a:pt x="2554" y="2067"/>
                </a:lnTo>
                <a:cubicBezTo>
                  <a:pt x="2493" y="2098"/>
                  <a:pt x="2463" y="2098"/>
                  <a:pt x="2432" y="2128"/>
                </a:cubicBezTo>
                <a:cubicBezTo>
                  <a:pt x="2189" y="2280"/>
                  <a:pt x="1976" y="2432"/>
                  <a:pt x="1733" y="2615"/>
                </a:cubicBezTo>
                <a:lnTo>
                  <a:pt x="1672" y="2706"/>
                </a:lnTo>
                <a:lnTo>
                  <a:pt x="1551" y="2827"/>
                </a:lnTo>
                <a:lnTo>
                  <a:pt x="1429" y="2919"/>
                </a:lnTo>
                <a:lnTo>
                  <a:pt x="1338" y="3040"/>
                </a:lnTo>
                <a:cubicBezTo>
                  <a:pt x="1277" y="3040"/>
                  <a:pt x="1277" y="3071"/>
                  <a:pt x="1247" y="3131"/>
                </a:cubicBezTo>
                <a:cubicBezTo>
                  <a:pt x="1186" y="3223"/>
                  <a:pt x="1125" y="3314"/>
                  <a:pt x="1065" y="3374"/>
                </a:cubicBezTo>
                <a:cubicBezTo>
                  <a:pt x="1034" y="3435"/>
                  <a:pt x="1034" y="3466"/>
                  <a:pt x="973" y="3496"/>
                </a:cubicBezTo>
                <a:cubicBezTo>
                  <a:pt x="943" y="3496"/>
                  <a:pt x="943" y="3526"/>
                  <a:pt x="943" y="3526"/>
                </a:cubicBezTo>
                <a:cubicBezTo>
                  <a:pt x="913" y="3587"/>
                  <a:pt x="913" y="3618"/>
                  <a:pt x="882" y="3648"/>
                </a:cubicBezTo>
                <a:cubicBezTo>
                  <a:pt x="821" y="3678"/>
                  <a:pt x="821" y="3739"/>
                  <a:pt x="791" y="3770"/>
                </a:cubicBezTo>
                <a:cubicBezTo>
                  <a:pt x="730" y="3830"/>
                  <a:pt x="669" y="3922"/>
                  <a:pt x="639" y="3982"/>
                </a:cubicBezTo>
                <a:cubicBezTo>
                  <a:pt x="609" y="4043"/>
                  <a:pt x="578" y="4074"/>
                  <a:pt x="578" y="4104"/>
                </a:cubicBezTo>
                <a:cubicBezTo>
                  <a:pt x="517" y="4134"/>
                  <a:pt x="517" y="4226"/>
                  <a:pt x="487" y="4256"/>
                </a:cubicBezTo>
                <a:cubicBezTo>
                  <a:pt x="457" y="4378"/>
                  <a:pt x="426" y="4438"/>
                  <a:pt x="365" y="4530"/>
                </a:cubicBezTo>
                <a:cubicBezTo>
                  <a:pt x="365" y="4590"/>
                  <a:pt x="335" y="4651"/>
                  <a:pt x="335" y="4681"/>
                </a:cubicBezTo>
                <a:cubicBezTo>
                  <a:pt x="335" y="4742"/>
                  <a:pt x="305" y="4803"/>
                  <a:pt x="305" y="4833"/>
                </a:cubicBezTo>
                <a:cubicBezTo>
                  <a:pt x="305" y="4894"/>
                  <a:pt x="274" y="4955"/>
                  <a:pt x="274" y="4985"/>
                </a:cubicBezTo>
                <a:lnTo>
                  <a:pt x="274" y="5016"/>
                </a:lnTo>
                <a:cubicBezTo>
                  <a:pt x="213" y="5137"/>
                  <a:pt x="183" y="5289"/>
                  <a:pt x="153" y="5411"/>
                </a:cubicBezTo>
                <a:cubicBezTo>
                  <a:pt x="153" y="5472"/>
                  <a:pt x="122" y="5502"/>
                  <a:pt x="122" y="5593"/>
                </a:cubicBezTo>
                <a:cubicBezTo>
                  <a:pt x="62" y="5654"/>
                  <a:pt x="62" y="5715"/>
                  <a:pt x="62" y="5745"/>
                </a:cubicBezTo>
                <a:lnTo>
                  <a:pt x="62" y="5776"/>
                </a:lnTo>
                <a:lnTo>
                  <a:pt x="62" y="5897"/>
                </a:lnTo>
                <a:cubicBezTo>
                  <a:pt x="31" y="5928"/>
                  <a:pt x="31" y="6019"/>
                  <a:pt x="31" y="6049"/>
                </a:cubicBezTo>
                <a:lnTo>
                  <a:pt x="31" y="6201"/>
                </a:lnTo>
                <a:lnTo>
                  <a:pt x="31" y="6353"/>
                </a:lnTo>
                <a:cubicBezTo>
                  <a:pt x="1" y="6475"/>
                  <a:pt x="1" y="6536"/>
                  <a:pt x="1" y="6657"/>
                </a:cubicBezTo>
                <a:lnTo>
                  <a:pt x="1" y="6961"/>
                </a:lnTo>
                <a:cubicBezTo>
                  <a:pt x="1" y="7599"/>
                  <a:pt x="62" y="8299"/>
                  <a:pt x="183" y="8967"/>
                </a:cubicBezTo>
                <a:cubicBezTo>
                  <a:pt x="274" y="9302"/>
                  <a:pt x="335" y="9697"/>
                  <a:pt x="426" y="10031"/>
                </a:cubicBezTo>
                <a:lnTo>
                  <a:pt x="517" y="10365"/>
                </a:lnTo>
                <a:cubicBezTo>
                  <a:pt x="609" y="10639"/>
                  <a:pt x="669" y="10882"/>
                  <a:pt x="761" y="11095"/>
                </a:cubicBezTo>
                <a:cubicBezTo>
                  <a:pt x="882" y="11369"/>
                  <a:pt x="943" y="11581"/>
                  <a:pt x="1034" y="11824"/>
                </a:cubicBezTo>
                <a:cubicBezTo>
                  <a:pt x="1125" y="12128"/>
                  <a:pt x="1247" y="12402"/>
                  <a:pt x="1369" y="12706"/>
                </a:cubicBezTo>
                <a:cubicBezTo>
                  <a:pt x="1551" y="13192"/>
                  <a:pt x="1794" y="13679"/>
                  <a:pt x="1976" y="14165"/>
                </a:cubicBezTo>
                <a:cubicBezTo>
                  <a:pt x="2037" y="14317"/>
                  <a:pt x="2098" y="14469"/>
                  <a:pt x="2159" y="14621"/>
                </a:cubicBezTo>
                <a:cubicBezTo>
                  <a:pt x="2280" y="14864"/>
                  <a:pt x="2341" y="15138"/>
                  <a:pt x="2463" y="15381"/>
                </a:cubicBezTo>
                <a:cubicBezTo>
                  <a:pt x="2493" y="15533"/>
                  <a:pt x="2584" y="15654"/>
                  <a:pt x="2615" y="15806"/>
                </a:cubicBezTo>
                <a:cubicBezTo>
                  <a:pt x="2645" y="15928"/>
                  <a:pt x="2736" y="16080"/>
                  <a:pt x="2767" y="16232"/>
                </a:cubicBezTo>
                <a:cubicBezTo>
                  <a:pt x="2767" y="16262"/>
                  <a:pt x="2797" y="16353"/>
                  <a:pt x="2797" y="16384"/>
                </a:cubicBezTo>
                <a:cubicBezTo>
                  <a:pt x="2858" y="16445"/>
                  <a:pt x="2858" y="16505"/>
                  <a:pt x="2888" y="16566"/>
                </a:cubicBezTo>
                <a:lnTo>
                  <a:pt x="3010" y="16901"/>
                </a:lnTo>
                <a:cubicBezTo>
                  <a:pt x="3101" y="17296"/>
                  <a:pt x="3253" y="17660"/>
                  <a:pt x="3375" y="18056"/>
                </a:cubicBezTo>
                <a:cubicBezTo>
                  <a:pt x="4347" y="21004"/>
                  <a:pt x="5077" y="23861"/>
                  <a:pt x="5381" y="25867"/>
                </a:cubicBezTo>
                <a:lnTo>
                  <a:pt x="5381" y="25928"/>
                </a:lnTo>
                <a:cubicBezTo>
                  <a:pt x="5502" y="26627"/>
                  <a:pt x="5563" y="27448"/>
                  <a:pt x="5654" y="28268"/>
                </a:cubicBezTo>
                <a:cubicBezTo>
                  <a:pt x="5715" y="29180"/>
                  <a:pt x="5806" y="30092"/>
                  <a:pt x="5806" y="31126"/>
                </a:cubicBezTo>
                <a:lnTo>
                  <a:pt x="5806" y="32372"/>
                </a:lnTo>
                <a:lnTo>
                  <a:pt x="5806" y="32402"/>
                </a:lnTo>
                <a:cubicBezTo>
                  <a:pt x="6384" y="32189"/>
                  <a:pt x="7053" y="31916"/>
                  <a:pt x="7812" y="31642"/>
                </a:cubicBezTo>
                <a:cubicBezTo>
                  <a:pt x="10943" y="30548"/>
                  <a:pt x="15381" y="29120"/>
                  <a:pt x="19667" y="28268"/>
                </a:cubicBezTo>
                <a:cubicBezTo>
                  <a:pt x="21862" y="27876"/>
                  <a:pt x="23987" y="27606"/>
                  <a:pt x="25908" y="27606"/>
                </a:cubicBezTo>
                <a:cubicBezTo>
                  <a:pt x="26514" y="27606"/>
                  <a:pt x="27100" y="27633"/>
                  <a:pt x="27661" y="27691"/>
                </a:cubicBezTo>
                <a:cubicBezTo>
                  <a:pt x="28056" y="27752"/>
                  <a:pt x="28481" y="27813"/>
                  <a:pt x="28907" y="27904"/>
                </a:cubicBezTo>
                <a:cubicBezTo>
                  <a:pt x="28816" y="27539"/>
                  <a:pt x="28785" y="27205"/>
                  <a:pt x="28725" y="26901"/>
                </a:cubicBezTo>
                <a:cubicBezTo>
                  <a:pt x="28633" y="26475"/>
                  <a:pt x="28603" y="26110"/>
                  <a:pt x="28512" y="25776"/>
                </a:cubicBezTo>
                <a:lnTo>
                  <a:pt x="28512" y="25715"/>
                </a:lnTo>
                <a:cubicBezTo>
                  <a:pt x="28481" y="25472"/>
                  <a:pt x="28451" y="25229"/>
                  <a:pt x="28421" y="25016"/>
                </a:cubicBezTo>
                <a:cubicBezTo>
                  <a:pt x="28360" y="24864"/>
                  <a:pt x="28330" y="24712"/>
                  <a:pt x="28330" y="24560"/>
                </a:cubicBezTo>
                <a:cubicBezTo>
                  <a:pt x="28299" y="24439"/>
                  <a:pt x="28299" y="24347"/>
                  <a:pt x="28299" y="24287"/>
                </a:cubicBezTo>
                <a:lnTo>
                  <a:pt x="28299" y="24256"/>
                </a:lnTo>
                <a:lnTo>
                  <a:pt x="28421" y="24135"/>
                </a:lnTo>
                <a:lnTo>
                  <a:pt x="28481" y="24043"/>
                </a:lnTo>
                <a:cubicBezTo>
                  <a:pt x="28573" y="23983"/>
                  <a:pt x="28633" y="23891"/>
                  <a:pt x="28725" y="23800"/>
                </a:cubicBezTo>
                <a:cubicBezTo>
                  <a:pt x="29454" y="22919"/>
                  <a:pt x="31004" y="20700"/>
                  <a:pt x="31248" y="18967"/>
                </a:cubicBezTo>
                <a:cubicBezTo>
                  <a:pt x="31308" y="18876"/>
                  <a:pt x="31308" y="18815"/>
                  <a:pt x="31308" y="18724"/>
                </a:cubicBezTo>
                <a:cubicBezTo>
                  <a:pt x="31339" y="18572"/>
                  <a:pt x="31339" y="18390"/>
                  <a:pt x="31339" y="18238"/>
                </a:cubicBezTo>
                <a:cubicBezTo>
                  <a:pt x="31308" y="16262"/>
                  <a:pt x="30092" y="14682"/>
                  <a:pt x="29059" y="11369"/>
                </a:cubicBezTo>
                <a:cubicBezTo>
                  <a:pt x="28877" y="10821"/>
                  <a:pt x="28725" y="10305"/>
                  <a:pt x="28573" y="9727"/>
                </a:cubicBezTo>
                <a:cubicBezTo>
                  <a:pt x="28542" y="9697"/>
                  <a:pt x="28542" y="9666"/>
                  <a:pt x="28542" y="9606"/>
                </a:cubicBezTo>
                <a:cubicBezTo>
                  <a:pt x="28390" y="9089"/>
                  <a:pt x="28269" y="8542"/>
                  <a:pt x="28147" y="8025"/>
                </a:cubicBezTo>
                <a:lnTo>
                  <a:pt x="28147" y="7995"/>
                </a:lnTo>
                <a:cubicBezTo>
                  <a:pt x="28147" y="7934"/>
                  <a:pt x="28117" y="7873"/>
                  <a:pt x="28117" y="7843"/>
                </a:cubicBezTo>
                <a:cubicBezTo>
                  <a:pt x="28086" y="7782"/>
                  <a:pt x="28086" y="7751"/>
                  <a:pt x="28086" y="7721"/>
                </a:cubicBezTo>
                <a:lnTo>
                  <a:pt x="28086" y="7599"/>
                </a:lnTo>
                <a:cubicBezTo>
                  <a:pt x="28086" y="7539"/>
                  <a:pt x="28026" y="7478"/>
                  <a:pt x="28026" y="7417"/>
                </a:cubicBezTo>
                <a:lnTo>
                  <a:pt x="28026" y="7387"/>
                </a:lnTo>
                <a:cubicBezTo>
                  <a:pt x="27965" y="7083"/>
                  <a:pt x="27934" y="6809"/>
                  <a:pt x="27874" y="6536"/>
                </a:cubicBezTo>
                <a:cubicBezTo>
                  <a:pt x="27874" y="6505"/>
                  <a:pt x="27843" y="6414"/>
                  <a:pt x="27843" y="6353"/>
                </a:cubicBezTo>
                <a:cubicBezTo>
                  <a:pt x="27843" y="6262"/>
                  <a:pt x="27813" y="6232"/>
                  <a:pt x="27813" y="6171"/>
                </a:cubicBezTo>
                <a:cubicBezTo>
                  <a:pt x="27813" y="6080"/>
                  <a:pt x="27782" y="6019"/>
                  <a:pt x="27782" y="5928"/>
                </a:cubicBezTo>
                <a:cubicBezTo>
                  <a:pt x="27722" y="5715"/>
                  <a:pt x="27661" y="5441"/>
                  <a:pt x="27630" y="5198"/>
                </a:cubicBezTo>
                <a:cubicBezTo>
                  <a:pt x="27630" y="5137"/>
                  <a:pt x="27570" y="5107"/>
                  <a:pt x="27570" y="5016"/>
                </a:cubicBezTo>
                <a:cubicBezTo>
                  <a:pt x="27539" y="4955"/>
                  <a:pt x="27539" y="4864"/>
                  <a:pt x="27509" y="4803"/>
                </a:cubicBezTo>
                <a:cubicBezTo>
                  <a:pt x="27478" y="4712"/>
                  <a:pt x="27478" y="4590"/>
                  <a:pt x="27418" y="4530"/>
                </a:cubicBezTo>
                <a:cubicBezTo>
                  <a:pt x="27387" y="4438"/>
                  <a:pt x="27387" y="4378"/>
                  <a:pt x="27357" y="4286"/>
                </a:cubicBezTo>
                <a:cubicBezTo>
                  <a:pt x="27326" y="4226"/>
                  <a:pt x="27326" y="4134"/>
                  <a:pt x="27266" y="4074"/>
                </a:cubicBezTo>
                <a:cubicBezTo>
                  <a:pt x="27266" y="4043"/>
                  <a:pt x="27235" y="3982"/>
                  <a:pt x="27235" y="3952"/>
                </a:cubicBezTo>
                <a:cubicBezTo>
                  <a:pt x="27205" y="3830"/>
                  <a:pt x="27114" y="3770"/>
                  <a:pt x="27083" y="3648"/>
                </a:cubicBezTo>
                <a:cubicBezTo>
                  <a:pt x="27053" y="3618"/>
                  <a:pt x="27053" y="3526"/>
                  <a:pt x="27023" y="3496"/>
                </a:cubicBezTo>
                <a:cubicBezTo>
                  <a:pt x="26901" y="3283"/>
                  <a:pt x="26749" y="3071"/>
                  <a:pt x="26567" y="2888"/>
                </a:cubicBezTo>
                <a:lnTo>
                  <a:pt x="26506" y="2858"/>
                </a:lnTo>
                <a:lnTo>
                  <a:pt x="26293" y="2615"/>
                </a:lnTo>
                <a:cubicBezTo>
                  <a:pt x="26263" y="2615"/>
                  <a:pt x="26263" y="2584"/>
                  <a:pt x="26202" y="2584"/>
                </a:cubicBezTo>
                <a:cubicBezTo>
                  <a:pt x="25959" y="2402"/>
                  <a:pt x="25594" y="2219"/>
                  <a:pt x="25229" y="2007"/>
                </a:cubicBezTo>
                <a:cubicBezTo>
                  <a:pt x="24682" y="1794"/>
                  <a:pt x="24044" y="1612"/>
                  <a:pt x="23253" y="1399"/>
                </a:cubicBezTo>
                <a:cubicBezTo>
                  <a:pt x="22342" y="1186"/>
                  <a:pt x="21247" y="1034"/>
                  <a:pt x="19910" y="882"/>
                </a:cubicBezTo>
                <a:lnTo>
                  <a:pt x="18998" y="791"/>
                </a:lnTo>
                <a:lnTo>
                  <a:pt x="18816" y="791"/>
                </a:lnTo>
                <a:lnTo>
                  <a:pt x="18299" y="760"/>
                </a:lnTo>
                <a:lnTo>
                  <a:pt x="18056" y="730"/>
                </a:lnTo>
                <a:lnTo>
                  <a:pt x="10183" y="92"/>
                </a:lnTo>
                <a:lnTo>
                  <a:pt x="9332" y="1"/>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5"/>
          <p:cNvSpPr/>
          <p:nvPr/>
        </p:nvSpPr>
        <p:spPr>
          <a:xfrm>
            <a:off x="4669650" y="1151388"/>
            <a:ext cx="60825" cy="57775"/>
          </a:xfrm>
          <a:custGeom>
            <a:rect b="b" l="l" r="r" t="t"/>
            <a:pathLst>
              <a:path extrusionOk="0" h="2311" w="2433">
                <a:moveTo>
                  <a:pt x="1673" y="1"/>
                </a:moveTo>
                <a:cubicBezTo>
                  <a:pt x="1034" y="274"/>
                  <a:pt x="457" y="609"/>
                  <a:pt x="1" y="1034"/>
                </a:cubicBezTo>
                <a:lnTo>
                  <a:pt x="1" y="1126"/>
                </a:lnTo>
                <a:cubicBezTo>
                  <a:pt x="31" y="1825"/>
                  <a:pt x="578" y="2311"/>
                  <a:pt x="1247" y="2311"/>
                </a:cubicBezTo>
                <a:cubicBezTo>
                  <a:pt x="1946" y="2281"/>
                  <a:pt x="2433" y="1733"/>
                  <a:pt x="2433" y="1065"/>
                </a:cubicBezTo>
                <a:cubicBezTo>
                  <a:pt x="2402" y="578"/>
                  <a:pt x="2129" y="183"/>
                  <a:pt x="1673" y="1"/>
                </a:cubicBezTo>
                <a:close/>
              </a:path>
            </a:pathLst>
          </a:custGeom>
          <a:solidFill>
            <a:srgbClr val="504E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5"/>
          <p:cNvSpPr/>
          <p:nvPr/>
        </p:nvSpPr>
        <p:spPr>
          <a:xfrm>
            <a:off x="4660550" y="1304863"/>
            <a:ext cx="62325" cy="60975"/>
          </a:xfrm>
          <a:custGeom>
            <a:rect b="b" l="l" r="r" t="t"/>
            <a:pathLst>
              <a:path extrusionOk="0" h="2439" w="2493">
                <a:moveTo>
                  <a:pt x="1217" y="0"/>
                </a:moveTo>
                <a:cubicBezTo>
                  <a:pt x="1197" y="0"/>
                  <a:pt x="1176" y="1"/>
                  <a:pt x="1155" y="2"/>
                </a:cubicBezTo>
                <a:cubicBezTo>
                  <a:pt x="486" y="63"/>
                  <a:pt x="0" y="671"/>
                  <a:pt x="31" y="1309"/>
                </a:cubicBezTo>
                <a:cubicBezTo>
                  <a:pt x="59" y="1942"/>
                  <a:pt x="605" y="2438"/>
                  <a:pt x="1205" y="2438"/>
                </a:cubicBezTo>
                <a:cubicBezTo>
                  <a:pt x="1239" y="2438"/>
                  <a:pt x="1273" y="2437"/>
                  <a:pt x="1307" y="2433"/>
                </a:cubicBezTo>
                <a:cubicBezTo>
                  <a:pt x="2006" y="2403"/>
                  <a:pt x="2493" y="1795"/>
                  <a:pt x="2462" y="1157"/>
                </a:cubicBezTo>
                <a:cubicBezTo>
                  <a:pt x="2433" y="478"/>
                  <a:pt x="1888" y="0"/>
                  <a:pt x="1217" y="0"/>
                </a:cubicBezTo>
                <a:close/>
              </a:path>
            </a:pathLst>
          </a:custGeom>
          <a:solidFill>
            <a:srgbClr val="504E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5"/>
          <p:cNvSpPr/>
          <p:nvPr/>
        </p:nvSpPr>
        <p:spPr>
          <a:xfrm>
            <a:off x="4763875" y="1310088"/>
            <a:ext cx="62350" cy="60975"/>
          </a:xfrm>
          <a:custGeom>
            <a:rect b="b" l="l" r="r" t="t"/>
            <a:pathLst>
              <a:path extrusionOk="0" h="2439" w="2494">
                <a:moveTo>
                  <a:pt x="1288" y="1"/>
                </a:moveTo>
                <a:cubicBezTo>
                  <a:pt x="1254" y="1"/>
                  <a:pt x="1221" y="2"/>
                  <a:pt x="1186" y="6"/>
                </a:cubicBezTo>
                <a:cubicBezTo>
                  <a:pt x="487" y="36"/>
                  <a:pt x="1" y="644"/>
                  <a:pt x="31" y="1282"/>
                </a:cubicBezTo>
                <a:cubicBezTo>
                  <a:pt x="61" y="1961"/>
                  <a:pt x="634" y="2439"/>
                  <a:pt x="1279" y="2439"/>
                </a:cubicBezTo>
                <a:cubicBezTo>
                  <a:pt x="1299" y="2439"/>
                  <a:pt x="1319" y="2438"/>
                  <a:pt x="1338" y="2437"/>
                </a:cubicBezTo>
                <a:cubicBezTo>
                  <a:pt x="2007" y="2376"/>
                  <a:pt x="2493" y="1769"/>
                  <a:pt x="2463" y="1130"/>
                </a:cubicBezTo>
                <a:cubicBezTo>
                  <a:pt x="2434" y="525"/>
                  <a:pt x="1913" y="1"/>
                  <a:pt x="1288" y="1"/>
                </a:cubicBezTo>
                <a:close/>
              </a:path>
            </a:pathLst>
          </a:custGeom>
          <a:solidFill>
            <a:srgbClr val="504E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5"/>
          <p:cNvSpPr/>
          <p:nvPr/>
        </p:nvSpPr>
        <p:spPr>
          <a:xfrm>
            <a:off x="4677250" y="1458888"/>
            <a:ext cx="37275" cy="57275"/>
          </a:xfrm>
          <a:custGeom>
            <a:rect b="b" l="l" r="r" t="t"/>
            <a:pathLst>
              <a:path extrusionOk="0" h="2291" w="1491">
                <a:moveTo>
                  <a:pt x="300" y="1"/>
                </a:moveTo>
                <a:cubicBezTo>
                  <a:pt x="251" y="1"/>
                  <a:pt x="202" y="4"/>
                  <a:pt x="153" y="11"/>
                </a:cubicBezTo>
                <a:cubicBezTo>
                  <a:pt x="92" y="42"/>
                  <a:pt x="31" y="42"/>
                  <a:pt x="1" y="42"/>
                </a:cubicBezTo>
                <a:cubicBezTo>
                  <a:pt x="244" y="619"/>
                  <a:pt x="457" y="1136"/>
                  <a:pt x="639" y="1713"/>
                </a:cubicBezTo>
                <a:cubicBezTo>
                  <a:pt x="700" y="1835"/>
                  <a:pt x="761" y="1987"/>
                  <a:pt x="791" y="2139"/>
                </a:cubicBezTo>
                <a:cubicBezTo>
                  <a:pt x="791" y="2169"/>
                  <a:pt x="852" y="2260"/>
                  <a:pt x="852" y="2291"/>
                </a:cubicBezTo>
                <a:cubicBezTo>
                  <a:pt x="1247" y="2048"/>
                  <a:pt x="1490" y="1592"/>
                  <a:pt x="1429" y="1105"/>
                </a:cubicBezTo>
                <a:cubicBezTo>
                  <a:pt x="1401" y="488"/>
                  <a:pt x="882" y="1"/>
                  <a:pt x="300" y="1"/>
                </a:cubicBezTo>
                <a:close/>
              </a:path>
            </a:pathLst>
          </a:custGeom>
          <a:solidFill>
            <a:srgbClr val="504E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5"/>
          <p:cNvSpPr/>
          <p:nvPr/>
        </p:nvSpPr>
        <p:spPr>
          <a:xfrm>
            <a:off x="4852800" y="1107088"/>
            <a:ext cx="275850" cy="171225"/>
          </a:xfrm>
          <a:custGeom>
            <a:rect b="b" l="l" r="r" t="t"/>
            <a:pathLst>
              <a:path extrusionOk="0" h="6849" w="11034">
                <a:moveTo>
                  <a:pt x="256" y="0"/>
                </a:moveTo>
                <a:cubicBezTo>
                  <a:pt x="208" y="0"/>
                  <a:pt x="160" y="15"/>
                  <a:pt x="122" y="40"/>
                </a:cubicBezTo>
                <a:cubicBezTo>
                  <a:pt x="0" y="132"/>
                  <a:pt x="0" y="284"/>
                  <a:pt x="91" y="344"/>
                </a:cubicBezTo>
                <a:cubicBezTo>
                  <a:pt x="274" y="618"/>
                  <a:pt x="4681" y="6849"/>
                  <a:pt x="7842" y="6849"/>
                </a:cubicBezTo>
                <a:lnTo>
                  <a:pt x="8116" y="6849"/>
                </a:lnTo>
                <a:cubicBezTo>
                  <a:pt x="8937" y="6758"/>
                  <a:pt x="9544" y="6393"/>
                  <a:pt x="9940" y="5755"/>
                </a:cubicBezTo>
                <a:cubicBezTo>
                  <a:pt x="11034" y="3931"/>
                  <a:pt x="9727" y="527"/>
                  <a:pt x="9666" y="375"/>
                </a:cubicBezTo>
                <a:cubicBezTo>
                  <a:pt x="9644" y="288"/>
                  <a:pt x="9560" y="216"/>
                  <a:pt x="9469" y="216"/>
                </a:cubicBezTo>
                <a:cubicBezTo>
                  <a:pt x="9434" y="216"/>
                  <a:pt x="9397" y="227"/>
                  <a:pt x="9362" y="253"/>
                </a:cubicBezTo>
                <a:cubicBezTo>
                  <a:pt x="9241" y="284"/>
                  <a:pt x="9180" y="436"/>
                  <a:pt x="9241" y="557"/>
                </a:cubicBezTo>
                <a:cubicBezTo>
                  <a:pt x="9241" y="587"/>
                  <a:pt x="10487" y="3901"/>
                  <a:pt x="9514" y="5542"/>
                </a:cubicBezTo>
                <a:cubicBezTo>
                  <a:pt x="9210" y="6028"/>
                  <a:pt x="8724" y="6332"/>
                  <a:pt x="8025" y="6393"/>
                </a:cubicBezTo>
                <a:cubicBezTo>
                  <a:pt x="7953" y="6401"/>
                  <a:pt x="7880" y="6405"/>
                  <a:pt x="7806" y="6405"/>
                </a:cubicBezTo>
                <a:cubicBezTo>
                  <a:pt x="4908" y="6405"/>
                  <a:pt x="455" y="160"/>
                  <a:pt x="426" y="101"/>
                </a:cubicBezTo>
                <a:cubicBezTo>
                  <a:pt x="390" y="30"/>
                  <a:pt x="323" y="0"/>
                  <a:pt x="2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5"/>
          <p:cNvSpPr/>
          <p:nvPr/>
        </p:nvSpPr>
        <p:spPr>
          <a:xfrm>
            <a:off x="5258575" y="1156713"/>
            <a:ext cx="82850" cy="192275"/>
          </a:xfrm>
          <a:custGeom>
            <a:rect b="b" l="l" r="r" t="t"/>
            <a:pathLst>
              <a:path extrusionOk="0" h="7691" w="3314">
                <a:moveTo>
                  <a:pt x="1" y="1"/>
                </a:moveTo>
                <a:cubicBezTo>
                  <a:pt x="244" y="2128"/>
                  <a:pt x="1429" y="5472"/>
                  <a:pt x="3314" y="7691"/>
                </a:cubicBezTo>
                <a:cubicBezTo>
                  <a:pt x="3162" y="7144"/>
                  <a:pt x="3040" y="6627"/>
                  <a:pt x="2919" y="6080"/>
                </a:cubicBezTo>
                <a:lnTo>
                  <a:pt x="2919" y="6049"/>
                </a:lnTo>
                <a:cubicBezTo>
                  <a:pt x="2919" y="6019"/>
                  <a:pt x="2888" y="5928"/>
                  <a:pt x="2888" y="5897"/>
                </a:cubicBezTo>
                <a:cubicBezTo>
                  <a:pt x="2311" y="2706"/>
                  <a:pt x="2280" y="1034"/>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5"/>
          <p:cNvSpPr/>
          <p:nvPr/>
        </p:nvSpPr>
        <p:spPr>
          <a:xfrm>
            <a:off x="4605825" y="1139238"/>
            <a:ext cx="258400" cy="389200"/>
          </a:xfrm>
          <a:custGeom>
            <a:rect b="b" l="l" r="r" t="t"/>
            <a:pathLst>
              <a:path extrusionOk="0" h="15568" w="10336">
                <a:moveTo>
                  <a:pt x="5593" y="1"/>
                </a:moveTo>
                <a:cubicBezTo>
                  <a:pt x="5259" y="61"/>
                  <a:pt x="4955" y="183"/>
                  <a:pt x="4621" y="305"/>
                </a:cubicBezTo>
                <a:cubicBezTo>
                  <a:pt x="1" y="1855"/>
                  <a:pt x="305" y="6870"/>
                  <a:pt x="2220" y="11308"/>
                </a:cubicBezTo>
                <a:cubicBezTo>
                  <a:pt x="2675" y="12341"/>
                  <a:pt x="3101" y="13405"/>
                  <a:pt x="3466" y="14469"/>
                </a:cubicBezTo>
                <a:cubicBezTo>
                  <a:pt x="3496" y="14590"/>
                  <a:pt x="3587" y="14742"/>
                  <a:pt x="3618" y="14894"/>
                </a:cubicBezTo>
                <a:cubicBezTo>
                  <a:pt x="3709" y="15077"/>
                  <a:pt x="3770" y="15290"/>
                  <a:pt x="3861" y="15533"/>
                </a:cubicBezTo>
                <a:cubicBezTo>
                  <a:pt x="4002" y="15558"/>
                  <a:pt x="4138" y="15568"/>
                  <a:pt x="4273" y="15568"/>
                </a:cubicBezTo>
                <a:cubicBezTo>
                  <a:pt x="4458" y="15568"/>
                  <a:pt x="4641" y="15550"/>
                  <a:pt x="4834" y="15533"/>
                </a:cubicBezTo>
                <a:cubicBezTo>
                  <a:pt x="4986" y="15533"/>
                  <a:pt x="5168" y="15442"/>
                  <a:pt x="5320" y="15411"/>
                </a:cubicBezTo>
                <a:cubicBezTo>
                  <a:pt x="7691" y="14651"/>
                  <a:pt x="9879" y="11308"/>
                  <a:pt x="10092" y="7782"/>
                </a:cubicBezTo>
                <a:cubicBezTo>
                  <a:pt x="10335" y="2919"/>
                  <a:pt x="8177" y="548"/>
                  <a:pt x="55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5"/>
          <p:cNvSpPr/>
          <p:nvPr/>
        </p:nvSpPr>
        <p:spPr>
          <a:xfrm>
            <a:off x="4311750" y="1176288"/>
            <a:ext cx="521300" cy="1009350"/>
          </a:xfrm>
          <a:custGeom>
            <a:rect b="b" l="l" r="r" t="t"/>
            <a:pathLst>
              <a:path extrusionOk="0" h="40374" w="20852">
                <a:moveTo>
                  <a:pt x="16361" y="0"/>
                </a:moveTo>
                <a:cubicBezTo>
                  <a:pt x="14320" y="0"/>
                  <a:pt x="12581" y="1474"/>
                  <a:pt x="12220" y="3534"/>
                </a:cubicBezTo>
                <a:lnTo>
                  <a:pt x="12189" y="3625"/>
                </a:lnTo>
                <a:lnTo>
                  <a:pt x="12128" y="4172"/>
                </a:lnTo>
                <a:lnTo>
                  <a:pt x="12007" y="4750"/>
                </a:lnTo>
                <a:lnTo>
                  <a:pt x="11764" y="5874"/>
                </a:lnTo>
                <a:cubicBezTo>
                  <a:pt x="11612" y="6634"/>
                  <a:pt x="11460" y="7394"/>
                  <a:pt x="11277" y="8184"/>
                </a:cubicBezTo>
                <a:cubicBezTo>
                  <a:pt x="11095" y="8944"/>
                  <a:pt x="10943" y="9704"/>
                  <a:pt x="10761" y="10464"/>
                </a:cubicBezTo>
                <a:cubicBezTo>
                  <a:pt x="10548" y="11224"/>
                  <a:pt x="10365" y="11984"/>
                  <a:pt x="10153" y="12713"/>
                </a:cubicBezTo>
                <a:cubicBezTo>
                  <a:pt x="9910" y="13473"/>
                  <a:pt x="9727" y="14203"/>
                  <a:pt x="9454" y="14932"/>
                </a:cubicBezTo>
                <a:cubicBezTo>
                  <a:pt x="9241" y="15631"/>
                  <a:pt x="8967" y="16361"/>
                  <a:pt x="8694" y="17090"/>
                </a:cubicBezTo>
                <a:cubicBezTo>
                  <a:pt x="8420" y="17820"/>
                  <a:pt x="8177" y="18488"/>
                  <a:pt x="7873" y="19188"/>
                </a:cubicBezTo>
                <a:cubicBezTo>
                  <a:pt x="7569" y="19856"/>
                  <a:pt x="7265" y="20495"/>
                  <a:pt x="6900" y="21163"/>
                </a:cubicBezTo>
                <a:cubicBezTo>
                  <a:pt x="6566" y="21771"/>
                  <a:pt x="6232" y="22379"/>
                  <a:pt x="5897" y="22926"/>
                </a:cubicBezTo>
                <a:lnTo>
                  <a:pt x="5320" y="23747"/>
                </a:lnTo>
                <a:cubicBezTo>
                  <a:pt x="5168" y="23960"/>
                  <a:pt x="4864" y="24294"/>
                  <a:pt x="4621" y="24598"/>
                </a:cubicBezTo>
                <a:cubicBezTo>
                  <a:pt x="3648" y="25814"/>
                  <a:pt x="2615" y="27030"/>
                  <a:pt x="1581" y="28215"/>
                </a:cubicBezTo>
                <a:cubicBezTo>
                  <a:pt x="1338" y="28519"/>
                  <a:pt x="1064" y="28793"/>
                  <a:pt x="791" y="29097"/>
                </a:cubicBezTo>
                <a:cubicBezTo>
                  <a:pt x="517" y="29370"/>
                  <a:pt x="274" y="29674"/>
                  <a:pt x="1" y="29917"/>
                </a:cubicBezTo>
                <a:lnTo>
                  <a:pt x="1" y="40373"/>
                </a:lnTo>
                <a:lnTo>
                  <a:pt x="122" y="40312"/>
                </a:lnTo>
                <a:cubicBezTo>
                  <a:pt x="304" y="40161"/>
                  <a:pt x="487" y="40039"/>
                  <a:pt x="669" y="39887"/>
                </a:cubicBezTo>
                <a:cubicBezTo>
                  <a:pt x="1064" y="39613"/>
                  <a:pt x="1399" y="39340"/>
                  <a:pt x="1733" y="39036"/>
                </a:cubicBezTo>
                <a:cubicBezTo>
                  <a:pt x="2432" y="38489"/>
                  <a:pt x="3101" y="37911"/>
                  <a:pt x="3739" y="37334"/>
                </a:cubicBezTo>
                <a:cubicBezTo>
                  <a:pt x="4104" y="37030"/>
                  <a:pt x="4408" y="36756"/>
                  <a:pt x="4742" y="36452"/>
                </a:cubicBezTo>
                <a:cubicBezTo>
                  <a:pt x="5077" y="36148"/>
                  <a:pt x="5381" y="35844"/>
                  <a:pt x="5685" y="35540"/>
                </a:cubicBezTo>
                <a:cubicBezTo>
                  <a:pt x="5988" y="35236"/>
                  <a:pt x="6292" y="34932"/>
                  <a:pt x="6627" y="34629"/>
                </a:cubicBezTo>
                <a:cubicBezTo>
                  <a:pt x="6931" y="34325"/>
                  <a:pt x="7265" y="34021"/>
                  <a:pt x="7539" y="33686"/>
                </a:cubicBezTo>
                <a:cubicBezTo>
                  <a:pt x="7843" y="33382"/>
                  <a:pt x="8147" y="33078"/>
                  <a:pt x="8451" y="32744"/>
                </a:cubicBezTo>
                <a:cubicBezTo>
                  <a:pt x="8754" y="32440"/>
                  <a:pt x="9058" y="32106"/>
                  <a:pt x="9332" y="31802"/>
                </a:cubicBezTo>
                <a:lnTo>
                  <a:pt x="10213" y="30799"/>
                </a:lnTo>
                <a:cubicBezTo>
                  <a:pt x="10517" y="30464"/>
                  <a:pt x="10791" y="30160"/>
                  <a:pt x="11034" y="29826"/>
                </a:cubicBezTo>
                <a:cubicBezTo>
                  <a:pt x="11308" y="29461"/>
                  <a:pt x="11581" y="29157"/>
                  <a:pt x="11916" y="28762"/>
                </a:cubicBezTo>
                <a:cubicBezTo>
                  <a:pt x="12220" y="28337"/>
                  <a:pt x="12524" y="27941"/>
                  <a:pt x="12797" y="27546"/>
                </a:cubicBezTo>
                <a:cubicBezTo>
                  <a:pt x="13375" y="26726"/>
                  <a:pt x="13861" y="25905"/>
                  <a:pt x="14317" y="25054"/>
                </a:cubicBezTo>
                <a:cubicBezTo>
                  <a:pt x="15229" y="23382"/>
                  <a:pt x="15958" y="21710"/>
                  <a:pt x="16627" y="20039"/>
                </a:cubicBezTo>
                <a:cubicBezTo>
                  <a:pt x="17265" y="18367"/>
                  <a:pt x="17843" y="16695"/>
                  <a:pt x="18299" y="14993"/>
                </a:cubicBezTo>
                <a:cubicBezTo>
                  <a:pt x="18542" y="14172"/>
                  <a:pt x="18755" y="13321"/>
                  <a:pt x="18998" y="12440"/>
                </a:cubicBezTo>
                <a:cubicBezTo>
                  <a:pt x="19211" y="11619"/>
                  <a:pt x="19393" y="10738"/>
                  <a:pt x="19606" y="9887"/>
                </a:cubicBezTo>
                <a:cubicBezTo>
                  <a:pt x="19788" y="9066"/>
                  <a:pt x="19940" y="8184"/>
                  <a:pt x="20092" y="7364"/>
                </a:cubicBezTo>
                <a:cubicBezTo>
                  <a:pt x="20153" y="6938"/>
                  <a:pt x="20244" y="6482"/>
                  <a:pt x="20305" y="6057"/>
                </a:cubicBezTo>
                <a:lnTo>
                  <a:pt x="20426" y="5418"/>
                </a:lnTo>
                <a:lnTo>
                  <a:pt x="20457" y="5084"/>
                </a:lnTo>
                <a:lnTo>
                  <a:pt x="20518" y="4689"/>
                </a:lnTo>
                <a:cubicBezTo>
                  <a:pt x="20852" y="2470"/>
                  <a:pt x="19271" y="342"/>
                  <a:pt x="16931" y="38"/>
                </a:cubicBezTo>
                <a:cubicBezTo>
                  <a:pt x="16739" y="13"/>
                  <a:pt x="16549" y="0"/>
                  <a:pt x="163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5"/>
          <p:cNvSpPr/>
          <p:nvPr/>
        </p:nvSpPr>
        <p:spPr>
          <a:xfrm>
            <a:off x="4804925" y="531088"/>
            <a:ext cx="500250" cy="467200"/>
          </a:xfrm>
          <a:custGeom>
            <a:rect b="b" l="l" r="r" t="t"/>
            <a:pathLst>
              <a:path extrusionOk="0" h="18688" w="20010">
                <a:moveTo>
                  <a:pt x="9142" y="1"/>
                </a:moveTo>
                <a:cubicBezTo>
                  <a:pt x="5561" y="1"/>
                  <a:pt x="2740" y="2443"/>
                  <a:pt x="1976" y="4053"/>
                </a:cubicBezTo>
                <a:cubicBezTo>
                  <a:pt x="821" y="6424"/>
                  <a:pt x="0" y="8673"/>
                  <a:pt x="1368" y="12867"/>
                </a:cubicBezTo>
                <a:cubicBezTo>
                  <a:pt x="2766" y="17336"/>
                  <a:pt x="7234" y="17974"/>
                  <a:pt x="7234" y="17974"/>
                </a:cubicBezTo>
                <a:cubicBezTo>
                  <a:pt x="8309" y="18466"/>
                  <a:pt x="9365" y="18688"/>
                  <a:pt x="10375" y="18688"/>
                </a:cubicBezTo>
                <a:cubicBezTo>
                  <a:pt x="15856" y="18688"/>
                  <a:pt x="20009" y="12166"/>
                  <a:pt x="18572" y="6880"/>
                </a:cubicBezTo>
                <a:cubicBezTo>
                  <a:pt x="17630" y="3445"/>
                  <a:pt x="14621" y="800"/>
                  <a:pt x="10396" y="101"/>
                </a:cubicBezTo>
                <a:cubicBezTo>
                  <a:pt x="9969" y="33"/>
                  <a:pt x="9550" y="1"/>
                  <a:pt x="91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5"/>
          <p:cNvSpPr/>
          <p:nvPr/>
        </p:nvSpPr>
        <p:spPr>
          <a:xfrm>
            <a:off x="4795375" y="452513"/>
            <a:ext cx="305925" cy="253625"/>
          </a:xfrm>
          <a:custGeom>
            <a:rect b="b" l="l" r="r" t="t"/>
            <a:pathLst>
              <a:path extrusionOk="0" h="10145" w="12237">
                <a:moveTo>
                  <a:pt x="5530" y="1"/>
                </a:moveTo>
                <a:cubicBezTo>
                  <a:pt x="2644" y="1"/>
                  <a:pt x="0" y="2041"/>
                  <a:pt x="261" y="5220"/>
                </a:cubicBezTo>
                <a:cubicBezTo>
                  <a:pt x="534" y="8959"/>
                  <a:pt x="4638" y="10144"/>
                  <a:pt x="4638" y="10144"/>
                </a:cubicBezTo>
                <a:cubicBezTo>
                  <a:pt x="12237" y="6953"/>
                  <a:pt x="10352" y="1056"/>
                  <a:pt x="6978" y="174"/>
                </a:cubicBezTo>
                <a:cubicBezTo>
                  <a:pt x="6497" y="57"/>
                  <a:pt x="6010" y="1"/>
                  <a:pt x="55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5"/>
          <p:cNvSpPr/>
          <p:nvPr/>
        </p:nvSpPr>
        <p:spPr>
          <a:xfrm>
            <a:off x="5185625" y="846563"/>
            <a:ext cx="66300" cy="108275"/>
          </a:xfrm>
          <a:custGeom>
            <a:rect b="b" l="l" r="r" t="t"/>
            <a:pathLst>
              <a:path extrusionOk="0" h="4331" w="2652">
                <a:moveTo>
                  <a:pt x="1462" y="1"/>
                </a:moveTo>
                <a:cubicBezTo>
                  <a:pt x="956" y="1"/>
                  <a:pt x="426" y="461"/>
                  <a:pt x="426" y="461"/>
                </a:cubicBezTo>
                <a:lnTo>
                  <a:pt x="1" y="4200"/>
                </a:lnTo>
                <a:cubicBezTo>
                  <a:pt x="202" y="4290"/>
                  <a:pt x="393" y="4331"/>
                  <a:pt x="574" y="4331"/>
                </a:cubicBezTo>
                <a:cubicBezTo>
                  <a:pt x="1920" y="4331"/>
                  <a:pt x="2652" y="2052"/>
                  <a:pt x="2250" y="765"/>
                </a:cubicBezTo>
                <a:cubicBezTo>
                  <a:pt x="2086" y="181"/>
                  <a:pt x="1779" y="1"/>
                  <a:pt x="14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5"/>
          <p:cNvSpPr/>
          <p:nvPr/>
        </p:nvSpPr>
        <p:spPr>
          <a:xfrm>
            <a:off x="4879400" y="943188"/>
            <a:ext cx="214300" cy="223925"/>
          </a:xfrm>
          <a:custGeom>
            <a:rect b="b" l="l" r="r" t="t"/>
            <a:pathLst>
              <a:path extrusionOk="0" h="8957" w="8572">
                <a:moveTo>
                  <a:pt x="1581" y="1"/>
                </a:moveTo>
                <a:lnTo>
                  <a:pt x="1581" y="1"/>
                </a:lnTo>
                <a:cubicBezTo>
                  <a:pt x="1793" y="1551"/>
                  <a:pt x="882" y="5016"/>
                  <a:pt x="0" y="6870"/>
                </a:cubicBezTo>
                <a:cubicBezTo>
                  <a:pt x="2189" y="8475"/>
                  <a:pt x="3891" y="8956"/>
                  <a:pt x="5145" y="8956"/>
                </a:cubicBezTo>
                <a:cubicBezTo>
                  <a:pt x="7028" y="8956"/>
                  <a:pt x="7903" y="7873"/>
                  <a:pt x="7903" y="7873"/>
                </a:cubicBezTo>
                <a:lnTo>
                  <a:pt x="8572" y="3222"/>
                </a:lnTo>
                <a:cubicBezTo>
                  <a:pt x="6626" y="3070"/>
                  <a:pt x="4499" y="1946"/>
                  <a:pt x="3100" y="1034"/>
                </a:cubicBezTo>
                <a:cubicBezTo>
                  <a:pt x="2918" y="943"/>
                  <a:pt x="2736" y="882"/>
                  <a:pt x="2645" y="760"/>
                </a:cubicBezTo>
                <a:cubicBezTo>
                  <a:pt x="1976" y="244"/>
                  <a:pt x="1581" y="1"/>
                  <a:pt x="1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5"/>
          <p:cNvSpPr/>
          <p:nvPr/>
        </p:nvSpPr>
        <p:spPr>
          <a:xfrm>
            <a:off x="4945500" y="962188"/>
            <a:ext cx="148200" cy="106400"/>
          </a:xfrm>
          <a:custGeom>
            <a:rect b="b" l="l" r="r" t="t"/>
            <a:pathLst>
              <a:path extrusionOk="0" h="4256" w="5928">
                <a:moveTo>
                  <a:pt x="1" y="0"/>
                </a:moveTo>
                <a:lnTo>
                  <a:pt x="1" y="0"/>
                </a:lnTo>
                <a:cubicBezTo>
                  <a:pt x="1308" y="2280"/>
                  <a:pt x="4074" y="3648"/>
                  <a:pt x="5685" y="4256"/>
                </a:cubicBezTo>
                <a:lnTo>
                  <a:pt x="5928" y="2462"/>
                </a:lnTo>
                <a:cubicBezTo>
                  <a:pt x="3982" y="2310"/>
                  <a:pt x="1855" y="1186"/>
                  <a:pt x="456" y="274"/>
                </a:cubicBezTo>
                <a:cubicBezTo>
                  <a:pt x="274" y="183"/>
                  <a:pt x="153" y="92"/>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5"/>
          <p:cNvSpPr/>
          <p:nvPr/>
        </p:nvSpPr>
        <p:spPr>
          <a:xfrm>
            <a:off x="4916625" y="626238"/>
            <a:ext cx="326775" cy="402400"/>
          </a:xfrm>
          <a:custGeom>
            <a:rect b="b" l="l" r="r" t="t"/>
            <a:pathLst>
              <a:path extrusionOk="0" h="16096" w="13071">
                <a:moveTo>
                  <a:pt x="6190" y="0"/>
                </a:moveTo>
                <a:cubicBezTo>
                  <a:pt x="5870" y="0"/>
                  <a:pt x="5539" y="29"/>
                  <a:pt x="5198" y="95"/>
                </a:cubicBezTo>
                <a:cubicBezTo>
                  <a:pt x="2918" y="520"/>
                  <a:pt x="1216" y="2466"/>
                  <a:pt x="943" y="4776"/>
                </a:cubicBezTo>
                <a:cubicBezTo>
                  <a:pt x="335" y="6903"/>
                  <a:pt x="0" y="9213"/>
                  <a:pt x="61" y="11767"/>
                </a:cubicBezTo>
                <a:cubicBezTo>
                  <a:pt x="61" y="12071"/>
                  <a:pt x="122" y="12375"/>
                  <a:pt x="122" y="12679"/>
                </a:cubicBezTo>
                <a:cubicBezTo>
                  <a:pt x="266" y="12798"/>
                  <a:pt x="4060" y="16096"/>
                  <a:pt x="7491" y="16096"/>
                </a:cubicBezTo>
                <a:cubicBezTo>
                  <a:pt x="8410" y="16096"/>
                  <a:pt x="9302" y="15859"/>
                  <a:pt x="10092" y="15262"/>
                </a:cubicBezTo>
                <a:cubicBezTo>
                  <a:pt x="10669" y="14806"/>
                  <a:pt x="11520" y="13682"/>
                  <a:pt x="11885" y="11919"/>
                </a:cubicBezTo>
                <a:cubicBezTo>
                  <a:pt x="11976" y="11493"/>
                  <a:pt x="12068" y="11037"/>
                  <a:pt x="12159" y="10520"/>
                </a:cubicBezTo>
                <a:lnTo>
                  <a:pt x="12159" y="10429"/>
                </a:lnTo>
                <a:cubicBezTo>
                  <a:pt x="12250" y="10125"/>
                  <a:pt x="12280" y="9791"/>
                  <a:pt x="12341" y="9426"/>
                </a:cubicBezTo>
                <a:cubicBezTo>
                  <a:pt x="12432" y="9061"/>
                  <a:pt x="12463" y="8697"/>
                  <a:pt x="12554" y="8271"/>
                </a:cubicBezTo>
                <a:cubicBezTo>
                  <a:pt x="13071" y="4928"/>
                  <a:pt x="12280" y="2374"/>
                  <a:pt x="10609" y="1523"/>
                </a:cubicBezTo>
                <a:cubicBezTo>
                  <a:pt x="9594" y="1029"/>
                  <a:pt x="8089" y="0"/>
                  <a:pt x="61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5"/>
          <p:cNvSpPr/>
          <p:nvPr/>
        </p:nvSpPr>
        <p:spPr>
          <a:xfrm>
            <a:off x="5068600" y="907063"/>
            <a:ext cx="69175" cy="36900"/>
          </a:xfrm>
          <a:custGeom>
            <a:rect b="b" l="l" r="r" t="t"/>
            <a:pathLst>
              <a:path extrusionOk="0" h="1476" w="2767">
                <a:moveTo>
                  <a:pt x="206" y="1"/>
                </a:moveTo>
                <a:cubicBezTo>
                  <a:pt x="175" y="1"/>
                  <a:pt x="145" y="14"/>
                  <a:pt x="122" y="47"/>
                </a:cubicBezTo>
                <a:cubicBezTo>
                  <a:pt x="31" y="78"/>
                  <a:pt x="1" y="199"/>
                  <a:pt x="92" y="260"/>
                </a:cubicBezTo>
                <a:cubicBezTo>
                  <a:pt x="578" y="868"/>
                  <a:pt x="1095" y="1172"/>
                  <a:pt x="1551" y="1324"/>
                </a:cubicBezTo>
                <a:cubicBezTo>
                  <a:pt x="1924" y="1454"/>
                  <a:pt x="2239" y="1471"/>
                  <a:pt x="2428" y="1471"/>
                </a:cubicBezTo>
                <a:cubicBezTo>
                  <a:pt x="2490" y="1471"/>
                  <a:pt x="2538" y="1469"/>
                  <a:pt x="2570" y="1469"/>
                </a:cubicBezTo>
                <a:cubicBezTo>
                  <a:pt x="2599" y="1469"/>
                  <a:pt x="2615" y="1470"/>
                  <a:pt x="2615" y="1476"/>
                </a:cubicBezTo>
                <a:cubicBezTo>
                  <a:pt x="2736" y="1476"/>
                  <a:pt x="2767" y="1385"/>
                  <a:pt x="2767" y="1294"/>
                </a:cubicBezTo>
                <a:cubicBezTo>
                  <a:pt x="2767" y="1172"/>
                  <a:pt x="2675" y="1142"/>
                  <a:pt x="2584" y="1142"/>
                </a:cubicBezTo>
                <a:cubicBezTo>
                  <a:pt x="2577" y="1142"/>
                  <a:pt x="2511" y="1151"/>
                  <a:pt x="2401" y="1151"/>
                </a:cubicBezTo>
                <a:cubicBezTo>
                  <a:pt x="2025" y="1151"/>
                  <a:pt x="1134" y="1042"/>
                  <a:pt x="335" y="78"/>
                </a:cubicBezTo>
                <a:cubicBezTo>
                  <a:pt x="316" y="39"/>
                  <a:pt x="260" y="1"/>
                  <a:pt x="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5"/>
          <p:cNvSpPr/>
          <p:nvPr/>
        </p:nvSpPr>
        <p:spPr>
          <a:xfrm>
            <a:off x="5160550" y="819863"/>
            <a:ext cx="24350" cy="34500"/>
          </a:xfrm>
          <a:custGeom>
            <a:rect b="b" l="l" r="r" t="t"/>
            <a:pathLst>
              <a:path extrusionOk="0" h="1380" w="974">
                <a:moveTo>
                  <a:pt x="518" y="1"/>
                </a:moveTo>
                <a:cubicBezTo>
                  <a:pt x="322" y="1"/>
                  <a:pt x="119" y="259"/>
                  <a:pt x="92" y="617"/>
                </a:cubicBezTo>
                <a:cubicBezTo>
                  <a:pt x="1" y="982"/>
                  <a:pt x="152" y="1316"/>
                  <a:pt x="396" y="1377"/>
                </a:cubicBezTo>
                <a:cubicBezTo>
                  <a:pt x="406" y="1379"/>
                  <a:pt x="417" y="1380"/>
                  <a:pt x="428" y="1380"/>
                </a:cubicBezTo>
                <a:cubicBezTo>
                  <a:pt x="633" y="1380"/>
                  <a:pt x="853" y="1116"/>
                  <a:pt x="882" y="769"/>
                </a:cubicBezTo>
                <a:cubicBezTo>
                  <a:pt x="973" y="374"/>
                  <a:pt x="791" y="40"/>
                  <a:pt x="578" y="9"/>
                </a:cubicBezTo>
                <a:cubicBezTo>
                  <a:pt x="558" y="4"/>
                  <a:pt x="538" y="1"/>
                  <a:pt x="5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5"/>
          <p:cNvSpPr/>
          <p:nvPr/>
        </p:nvSpPr>
        <p:spPr>
          <a:xfrm>
            <a:off x="5061775" y="798763"/>
            <a:ext cx="23575" cy="34325"/>
          </a:xfrm>
          <a:custGeom>
            <a:rect b="b" l="l" r="r" t="t"/>
            <a:pathLst>
              <a:path extrusionOk="0" h="1373" w="943">
                <a:moveTo>
                  <a:pt x="545" y="0"/>
                </a:moveTo>
                <a:cubicBezTo>
                  <a:pt x="344" y="0"/>
                  <a:pt x="149" y="264"/>
                  <a:pt x="91" y="610"/>
                </a:cubicBezTo>
                <a:cubicBezTo>
                  <a:pt x="0" y="1005"/>
                  <a:pt x="152" y="1340"/>
                  <a:pt x="395" y="1370"/>
                </a:cubicBezTo>
                <a:cubicBezTo>
                  <a:pt x="407" y="1372"/>
                  <a:pt x="419" y="1373"/>
                  <a:pt x="431" y="1373"/>
                </a:cubicBezTo>
                <a:cubicBezTo>
                  <a:pt x="635" y="1373"/>
                  <a:pt x="853" y="1135"/>
                  <a:pt x="882" y="762"/>
                </a:cubicBezTo>
                <a:cubicBezTo>
                  <a:pt x="942" y="398"/>
                  <a:pt x="790" y="33"/>
                  <a:pt x="578" y="2"/>
                </a:cubicBezTo>
                <a:cubicBezTo>
                  <a:pt x="567" y="1"/>
                  <a:pt x="556" y="0"/>
                  <a:pt x="54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5"/>
          <p:cNvSpPr/>
          <p:nvPr/>
        </p:nvSpPr>
        <p:spPr>
          <a:xfrm>
            <a:off x="5036750" y="752713"/>
            <a:ext cx="70625" cy="37600"/>
          </a:xfrm>
          <a:custGeom>
            <a:rect b="b" l="l" r="r" t="t"/>
            <a:pathLst>
              <a:path extrusionOk="0" h="1504" w="2825">
                <a:moveTo>
                  <a:pt x="2035" y="0"/>
                </a:moveTo>
                <a:cubicBezTo>
                  <a:pt x="1623" y="0"/>
                  <a:pt x="877" y="101"/>
                  <a:pt x="332" y="750"/>
                </a:cubicBezTo>
                <a:cubicBezTo>
                  <a:pt x="0" y="1127"/>
                  <a:pt x="168" y="1503"/>
                  <a:pt x="519" y="1503"/>
                </a:cubicBezTo>
                <a:cubicBezTo>
                  <a:pt x="650" y="1503"/>
                  <a:pt x="806" y="1451"/>
                  <a:pt x="971" y="1328"/>
                </a:cubicBezTo>
                <a:cubicBezTo>
                  <a:pt x="1427" y="963"/>
                  <a:pt x="1670" y="872"/>
                  <a:pt x="2278" y="750"/>
                </a:cubicBezTo>
                <a:cubicBezTo>
                  <a:pt x="2825" y="659"/>
                  <a:pt x="2642" y="51"/>
                  <a:pt x="2338" y="21"/>
                </a:cubicBezTo>
                <a:cubicBezTo>
                  <a:pt x="2338" y="21"/>
                  <a:pt x="2221" y="0"/>
                  <a:pt x="20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5"/>
          <p:cNvSpPr/>
          <p:nvPr/>
        </p:nvSpPr>
        <p:spPr>
          <a:xfrm>
            <a:off x="5168100" y="772863"/>
            <a:ext cx="65025" cy="48000"/>
          </a:xfrm>
          <a:custGeom>
            <a:rect b="b" l="l" r="r" t="t"/>
            <a:pathLst>
              <a:path extrusionOk="0" h="1920" w="2601">
                <a:moveTo>
                  <a:pt x="573" y="0"/>
                </a:moveTo>
                <a:cubicBezTo>
                  <a:pt x="330" y="0"/>
                  <a:pt x="1" y="532"/>
                  <a:pt x="550" y="734"/>
                </a:cubicBezTo>
                <a:cubicBezTo>
                  <a:pt x="1066" y="1008"/>
                  <a:pt x="1309" y="1190"/>
                  <a:pt x="1644" y="1616"/>
                </a:cubicBezTo>
                <a:cubicBezTo>
                  <a:pt x="1815" y="1830"/>
                  <a:pt x="1997" y="1919"/>
                  <a:pt x="2149" y="1919"/>
                </a:cubicBezTo>
                <a:cubicBezTo>
                  <a:pt x="2427" y="1919"/>
                  <a:pt x="2601" y="1615"/>
                  <a:pt x="2404" y="1221"/>
                </a:cubicBezTo>
                <a:cubicBezTo>
                  <a:pt x="1826" y="96"/>
                  <a:pt x="610" y="5"/>
                  <a:pt x="610" y="5"/>
                </a:cubicBezTo>
                <a:cubicBezTo>
                  <a:pt x="598" y="2"/>
                  <a:pt x="586" y="0"/>
                  <a:pt x="5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5"/>
          <p:cNvSpPr/>
          <p:nvPr/>
        </p:nvSpPr>
        <p:spPr>
          <a:xfrm>
            <a:off x="4917375" y="905963"/>
            <a:ext cx="43350" cy="38000"/>
          </a:xfrm>
          <a:custGeom>
            <a:rect b="b" l="l" r="r" t="t"/>
            <a:pathLst>
              <a:path extrusionOk="0" h="1520" w="1734">
                <a:moveTo>
                  <a:pt x="1733" y="0"/>
                </a:moveTo>
                <a:lnTo>
                  <a:pt x="1733" y="0"/>
                </a:lnTo>
                <a:cubicBezTo>
                  <a:pt x="882" y="578"/>
                  <a:pt x="62" y="608"/>
                  <a:pt x="1" y="608"/>
                </a:cubicBezTo>
                <a:cubicBezTo>
                  <a:pt x="1" y="912"/>
                  <a:pt x="62" y="1216"/>
                  <a:pt x="62" y="1520"/>
                </a:cubicBezTo>
                <a:cubicBezTo>
                  <a:pt x="913" y="1277"/>
                  <a:pt x="1673" y="61"/>
                  <a:pt x="1733" y="0"/>
                </a:cubicBezTo>
                <a:close/>
              </a:path>
            </a:pathLst>
          </a:custGeom>
          <a:solidFill>
            <a:srgbClr val="10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5"/>
          <p:cNvSpPr/>
          <p:nvPr/>
        </p:nvSpPr>
        <p:spPr>
          <a:xfrm>
            <a:off x="4852275" y="792013"/>
            <a:ext cx="100850" cy="130525"/>
          </a:xfrm>
          <a:custGeom>
            <a:rect b="b" l="l" r="r" t="t"/>
            <a:pathLst>
              <a:path extrusionOk="0" h="5221" w="4034">
                <a:moveTo>
                  <a:pt x="2214" y="0"/>
                </a:moveTo>
                <a:cubicBezTo>
                  <a:pt x="1881" y="0"/>
                  <a:pt x="1520" y="150"/>
                  <a:pt x="1146" y="546"/>
                </a:cubicBezTo>
                <a:cubicBezTo>
                  <a:pt x="1" y="1746"/>
                  <a:pt x="959" y="5221"/>
                  <a:pt x="2793" y="5221"/>
                </a:cubicBezTo>
                <a:cubicBezTo>
                  <a:pt x="3003" y="5221"/>
                  <a:pt x="3225" y="5175"/>
                  <a:pt x="3456" y="5075"/>
                </a:cubicBezTo>
                <a:lnTo>
                  <a:pt x="4033" y="1488"/>
                </a:lnTo>
                <a:cubicBezTo>
                  <a:pt x="4033" y="1488"/>
                  <a:pt x="3263" y="0"/>
                  <a:pt x="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5"/>
          <p:cNvSpPr/>
          <p:nvPr/>
        </p:nvSpPr>
        <p:spPr>
          <a:xfrm>
            <a:off x="4895350" y="821188"/>
            <a:ext cx="47900" cy="78700"/>
          </a:xfrm>
          <a:custGeom>
            <a:rect b="b" l="l" r="r" t="t"/>
            <a:pathLst>
              <a:path extrusionOk="0" h="3148" w="1916">
                <a:moveTo>
                  <a:pt x="199" y="0"/>
                </a:moveTo>
                <a:cubicBezTo>
                  <a:pt x="142" y="0"/>
                  <a:pt x="81" y="27"/>
                  <a:pt x="61" y="108"/>
                </a:cubicBezTo>
                <a:cubicBezTo>
                  <a:pt x="0" y="169"/>
                  <a:pt x="0" y="291"/>
                  <a:pt x="122" y="321"/>
                </a:cubicBezTo>
                <a:cubicBezTo>
                  <a:pt x="213" y="352"/>
                  <a:pt x="1551" y="1203"/>
                  <a:pt x="1459" y="2996"/>
                </a:cubicBezTo>
                <a:cubicBezTo>
                  <a:pt x="1459" y="3026"/>
                  <a:pt x="1490" y="3087"/>
                  <a:pt x="1611" y="3148"/>
                </a:cubicBezTo>
                <a:cubicBezTo>
                  <a:pt x="1733" y="3148"/>
                  <a:pt x="1794" y="3057"/>
                  <a:pt x="1794" y="2996"/>
                </a:cubicBezTo>
                <a:cubicBezTo>
                  <a:pt x="1915" y="1020"/>
                  <a:pt x="365" y="48"/>
                  <a:pt x="274" y="17"/>
                </a:cubicBezTo>
                <a:cubicBezTo>
                  <a:pt x="254" y="7"/>
                  <a:pt x="227" y="0"/>
                  <a:pt x="1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5"/>
          <p:cNvSpPr/>
          <p:nvPr/>
        </p:nvSpPr>
        <p:spPr>
          <a:xfrm>
            <a:off x="4894600" y="851213"/>
            <a:ext cx="38000" cy="15250"/>
          </a:xfrm>
          <a:custGeom>
            <a:rect b="b" l="l" r="r" t="t"/>
            <a:pathLst>
              <a:path extrusionOk="0" h="610" w="1520">
                <a:moveTo>
                  <a:pt x="1085" y="0"/>
                </a:moveTo>
                <a:cubicBezTo>
                  <a:pt x="636" y="0"/>
                  <a:pt x="170" y="258"/>
                  <a:pt x="122" y="306"/>
                </a:cubicBezTo>
                <a:cubicBezTo>
                  <a:pt x="30" y="336"/>
                  <a:pt x="0" y="458"/>
                  <a:pt x="30" y="518"/>
                </a:cubicBezTo>
                <a:cubicBezTo>
                  <a:pt x="61" y="579"/>
                  <a:pt x="122" y="579"/>
                  <a:pt x="152" y="610"/>
                </a:cubicBezTo>
                <a:cubicBezTo>
                  <a:pt x="213" y="610"/>
                  <a:pt x="243" y="610"/>
                  <a:pt x="274" y="579"/>
                </a:cubicBezTo>
                <a:cubicBezTo>
                  <a:pt x="415" y="485"/>
                  <a:pt x="738" y="318"/>
                  <a:pt x="1032" y="318"/>
                </a:cubicBezTo>
                <a:cubicBezTo>
                  <a:pt x="1118" y="318"/>
                  <a:pt x="1201" y="332"/>
                  <a:pt x="1277" y="366"/>
                </a:cubicBezTo>
                <a:cubicBezTo>
                  <a:pt x="1294" y="384"/>
                  <a:pt x="1317" y="392"/>
                  <a:pt x="1342" y="392"/>
                </a:cubicBezTo>
                <a:cubicBezTo>
                  <a:pt x="1401" y="392"/>
                  <a:pt x="1468" y="349"/>
                  <a:pt x="1489" y="306"/>
                </a:cubicBezTo>
                <a:cubicBezTo>
                  <a:pt x="1520" y="214"/>
                  <a:pt x="1489" y="93"/>
                  <a:pt x="1429" y="62"/>
                </a:cubicBezTo>
                <a:cubicBezTo>
                  <a:pt x="1321" y="18"/>
                  <a:pt x="1204" y="0"/>
                  <a:pt x="10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5"/>
          <p:cNvSpPr/>
          <p:nvPr/>
        </p:nvSpPr>
        <p:spPr>
          <a:xfrm>
            <a:off x="4929225" y="596963"/>
            <a:ext cx="346850" cy="182125"/>
          </a:xfrm>
          <a:custGeom>
            <a:rect b="b" l="l" r="r" t="t"/>
            <a:pathLst>
              <a:path extrusionOk="0" h="7285" w="13874">
                <a:moveTo>
                  <a:pt x="5137" y="0"/>
                </a:moveTo>
                <a:cubicBezTo>
                  <a:pt x="2475" y="0"/>
                  <a:pt x="0" y="1097"/>
                  <a:pt x="104" y="4397"/>
                </a:cubicBezTo>
                <a:cubicBezTo>
                  <a:pt x="104" y="4397"/>
                  <a:pt x="1846" y="6561"/>
                  <a:pt x="2945" y="6561"/>
                </a:cubicBezTo>
                <a:cubicBezTo>
                  <a:pt x="3025" y="6561"/>
                  <a:pt x="3102" y="6549"/>
                  <a:pt x="3174" y="6524"/>
                </a:cubicBezTo>
                <a:cubicBezTo>
                  <a:pt x="4238" y="6129"/>
                  <a:pt x="2962" y="3971"/>
                  <a:pt x="2962" y="3971"/>
                </a:cubicBezTo>
                <a:lnTo>
                  <a:pt x="2962" y="3971"/>
                </a:lnTo>
                <a:cubicBezTo>
                  <a:pt x="2962" y="3971"/>
                  <a:pt x="5697" y="6075"/>
                  <a:pt x="7229" y="6075"/>
                </a:cubicBezTo>
                <a:cubicBezTo>
                  <a:pt x="7344" y="6075"/>
                  <a:pt x="7452" y="6063"/>
                  <a:pt x="7551" y="6038"/>
                </a:cubicBezTo>
                <a:cubicBezTo>
                  <a:pt x="8430" y="5800"/>
                  <a:pt x="8008" y="4978"/>
                  <a:pt x="7534" y="4362"/>
                </a:cubicBezTo>
                <a:lnTo>
                  <a:pt x="7534" y="4362"/>
                </a:lnTo>
                <a:cubicBezTo>
                  <a:pt x="8322" y="5191"/>
                  <a:pt x="9670" y="6443"/>
                  <a:pt x="10682" y="6524"/>
                </a:cubicBezTo>
                <a:cubicBezTo>
                  <a:pt x="10723" y="6527"/>
                  <a:pt x="10762" y="6529"/>
                  <a:pt x="10799" y="6529"/>
                </a:cubicBezTo>
                <a:cubicBezTo>
                  <a:pt x="11486" y="6529"/>
                  <a:pt x="11526" y="5984"/>
                  <a:pt x="11401" y="5453"/>
                </a:cubicBezTo>
                <a:lnTo>
                  <a:pt x="11401" y="5453"/>
                </a:lnTo>
                <a:cubicBezTo>
                  <a:pt x="11756" y="6267"/>
                  <a:pt x="12312" y="7285"/>
                  <a:pt x="12872" y="7285"/>
                </a:cubicBezTo>
                <a:cubicBezTo>
                  <a:pt x="12881" y="7285"/>
                  <a:pt x="12891" y="7285"/>
                  <a:pt x="12901" y="7284"/>
                </a:cubicBezTo>
                <a:cubicBezTo>
                  <a:pt x="13874" y="7193"/>
                  <a:pt x="13266" y="3181"/>
                  <a:pt x="10439" y="1387"/>
                </a:cubicBezTo>
                <a:cubicBezTo>
                  <a:pt x="9240" y="618"/>
                  <a:pt x="7136" y="0"/>
                  <a:pt x="51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5"/>
          <p:cNvSpPr/>
          <p:nvPr/>
        </p:nvSpPr>
        <p:spPr>
          <a:xfrm>
            <a:off x="4902175" y="687863"/>
            <a:ext cx="85900" cy="149075"/>
          </a:xfrm>
          <a:custGeom>
            <a:rect b="b" l="l" r="r" t="t"/>
            <a:pathLst>
              <a:path extrusionOk="0" h="5963" w="3436">
                <a:moveTo>
                  <a:pt x="1490" y="1"/>
                </a:moveTo>
                <a:lnTo>
                  <a:pt x="1490" y="1"/>
                </a:lnTo>
                <a:cubicBezTo>
                  <a:pt x="1" y="3678"/>
                  <a:pt x="974" y="5776"/>
                  <a:pt x="2189" y="5958"/>
                </a:cubicBezTo>
                <a:cubicBezTo>
                  <a:pt x="2212" y="5961"/>
                  <a:pt x="2234" y="5963"/>
                  <a:pt x="2255" y="5963"/>
                </a:cubicBezTo>
                <a:cubicBezTo>
                  <a:pt x="3436" y="5963"/>
                  <a:pt x="3436" y="1125"/>
                  <a:pt x="3436" y="1125"/>
                </a:cubicBezTo>
                <a:lnTo>
                  <a:pt x="14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5"/>
          <p:cNvSpPr/>
          <p:nvPr/>
        </p:nvSpPr>
        <p:spPr>
          <a:xfrm>
            <a:off x="4774525" y="2022988"/>
            <a:ext cx="705200" cy="538025"/>
          </a:xfrm>
          <a:custGeom>
            <a:rect b="b" l="l" r="r" t="t"/>
            <a:pathLst>
              <a:path extrusionOk="0" h="21521" w="28208">
                <a:moveTo>
                  <a:pt x="24074" y="1"/>
                </a:moveTo>
                <a:cubicBezTo>
                  <a:pt x="24043" y="1"/>
                  <a:pt x="23588" y="153"/>
                  <a:pt x="22828" y="335"/>
                </a:cubicBezTo>
                <a:cubicBezTo>
                  <a:pt x="22645" y="426"/>
                  <a:pt x="22493" y="457"/>
                  <a:pt x="22281" y="487"/>
                </a:cubicBezTo>
                <a:cubicBezTo>
                  <a:pt x="19388" y="1260"/>
                  <a:pt x="13313" y="2600"/>
                  <a:pt x="7205" y="2600"/>
                </a:cubicBezTo>
                <a:cubicBezTo>
                  <a:pt x="6830" y="2600"/>
                  <a:pt x="6454" y="2595"/>
                  <a:pt x="6080" y="2584"/>
                </a:cubicBezTo>
                <a:lnTo>
                  <a:pt x="5533" y="2584"/>
                </a:lnTo>
                <a:cubicBezTo>
                  <a:pt x="4286" y="2554"/>
                  <a:pt x="3040" y="2432"/>
                  <a:pt x="1824" y="2250"/>
                </a:cubicBezTo>
                <a:cubicBezTo>
                  <a:pt x="1824" y="2250"/>
                  <a:pt x="1581" y="2858"/>
                  <a:pt x="1308" y="3861"/>
                </a:cubicBezTo>
                <a:cubicBezTo>
                  <a:pt x="1247" y="4043"/>
                  <a:pt x="1216" y="4195"/>
                  <a:pt x="1156" y="4378"/>
                </a:cubicBezTo>
                <a:cubicBezTo>
                  <a:pt x="943" y="5229"/>
                  <a:pt x="700" y="6293"/>
                  <a:pt x="548" y="7417"/>
                </a:cubicBezTo>
                <a:lnTo>
                  <a:pt x="548" y="7448"/>
                </a:lnTo>
                <a:cubicBezTo>
                  <a:pt x="517" y="7691"/>
                  <a:pt x="487" y="7934"/>
                  <a:pt x="456" y="8177"/>
                </a:cubicBezTo>
                <a:cubicBezTo>
                  <a:pt x="396" y="8359"/>
                  <a:pt x="396" y="8511"/>
                  <a:pt x="365" y="8694"/>
                </a:cubicBezTo>
                <a:cubicBezTo>
                  <a:pt x="335" y="8815"/>
                  <a:pt x="335" y="8907"/>
                  <a:pt x="335" y="8967"/>
                </a:cubicBezTo>
                <a:cubicBezTo>
                  <a:pt x="304" y="9575"/>
                  <a:pt x="213" y="10153"/>
                  <a:pt x="183" y="10761"/>
                </a:cubicBezTo>
                <a:cubicBezTo>
                  <a:pt x="183" y="10943"/>
                  <a:pt x="152" y="11156"/>
                  <a:pt x="152" y="11338"/>
                </a:cubicBezTo>
                <a:cubicBezTo>
                  <a:pt x="92" y="11703"/>
                  <a:pt x="92" y="12128"/>
                  <a:pt x="61" y="12524"/>
                </a:cubicBezTo>
                <a:cubicBezTo>
                  <a:pt x="31" y="12706"/>
                  <a:pt x="31" y="12888"/>
                  <a:pt x="31" y="13071"/>
                </a:cubicBezTo>
                <a:cubicBezTo>
                  <a:pt x="0" y="13618"/>
                  <a:pt x="0" y="14074"/>
                  <a:pt x="0" y="14530"/>
                </a:cubicBezTo>
                <a:lnTo>
                  <a:pt x="0" y="15046"/>
                </a:lnTo>
                <a:cubicBezTo>
                  <a:pt x="0" y="16080"/>
                  <a:pt x="61" y="16840"/>
                  <a:pt x="244" y="17417"/>
                </a:cubicBezTo>
                <a:cubicBezTo>
                  <a:pt x="639" y="18694"/>
                  <a:pt x="1459" y="19211"/>
                  <a:pt x="3070" y="19849"/>
                </a:cubicBezTo>
                <a:cubicBezTo>
                  <a:pt x="5958" y="20974"/>
                  <a:pt x="9454" y="21490"/>
                  <a:pt x="12919" y="21521"/>
                </a:cubicBezTo>
                <a:lnTo>
                  <a:pt x="14134" y="21521"/>
                </a:lnTo>
                <a:cubicBezTo>
                  <a:pt x="14469" y="21521"/>
                  <a:pt x="14773" y="21490"/>
                  <a:pt x="15077" y="21490"/>
                </a:cubicBezTo>
                <a:cubicBezTo>
                  <a:pt x="19849" y="21217"/>
                  <a:pt x="24378" y="20153"/>
                  <a:pt x="26931" y="18664"/>
                </a:cubicBezTo>
                <a:cubicBezTo>
                  <a:pt x="28208" y="17934"/>
                  <a:pt x="28147" y="16323"/>
                  <a:pt x="27873" y="12888"/>
                </a:cubicBezTo>
                <a:cubicBezTo>
                  <a:pt x="27843" y="12706"/>
                  <a:pt x="27843" y="12493"/>
                  <a:pt x="27782" y="12311"/>
                </a:cubicBezTo>
                <a:cubicBezTo>
                  <a:pt x="27600" y="10821"/>
                  <a:pt x="27296" y="9302"/>
                  <a:pt x="26992" y="7843"/>
                </a:cubicBezTo>
                <a:cubicBezTo>
                  <a:pt x="26961" y="7812"/>
                  <a:pt x="26961" y="7752"/>
                  <a:pt x="26961" y="7721"/>
                </a:cubicBezTo>
                <a:cubicBezTo>
                  <a:pt x="26931" y="7539"/>
                  <a:pt x="26870" y="7387"/>
                  <a:pt x="26840" y="7174"/>
                </a:cubicBezTo>
                <a:lnTo>
                  <a:pt x="26840" y="7113"/>
                </a:lnTo>
                <a:cubicBezTo>
                  <a:pt x="26384" y="5107"/>
                  <a:pt x="25594" y="3131"/>
                  <a:pt x="24986" y="1794"/>
                </a:cubicBezTo>
                <a:cubicBezTo>
                  <a:pt x="24895" y="1612"/>
                  <a:pt x="24834" y="1460"/>
                  <a:pt x="24743" y="1308"/>
                </a:cubicBezTo>
                <a:cubicBezTo>
                  <a:pt x="24347" y="487"/>
                  <a:pt x="24074" y="1"/>
                  <a:pt x="24074" y="1"/>
                </a:cubicBezTo>
                <a:close/>
              </a:path>
            </a:pathLst>
          </a:custGeom>
          <a:solidFill>
            <a:srgbClr val="1016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5"/>
          <p:cNvSpPr/>
          <p:nvPr/>
        </p:nvSpPr>
        <p:spPr>
          <a:xfrm>
            <a:off x="5330000" y="2036663"/>
            <a:ext cx="117825" cy="186975"/>
          </a:xfrm>
          <a:custGeom>
            <a:rect b="b" l="l" r="r" t="t"/>
            <a:pathLst>
              <a:path extrusionOk="0" h="7479" w="4713">
                <a:moveTo>
                  <a:pt x="517" y="1"/>
                </a:moveTo>
                <a:cubicBezTo>
                  <a:pt x="335" y="62"/>
                  <a:pt x="183" y="122"/>
                  <a:pt x="1" y="153"/>
                </a:cubicBezTo>
                <a:cubicBezTo>
                  <a:pt x="487" y="1946"/>
                  <a:pt x="1095" y="3405"/>
                  <a:pt x="1824" y="4621"/>
                </a:cubicBezTo>
                <a:cubicBezTo>
                  <a:pt x="1946" y="4773"/>
                  <a:pt x="2007" y="4925"/>
                  <a:pt x="2128" y="5077"/>
                </a:cubicBezTo>
                <a:cubicBezTo>
                  <a:pt x="2858" y="6141"/>
                  <a:pt x="3709" y="6961"/>
                  <a:pt x="4712" y="7478"/>
                </a:cubicBezTo>
                <a:cubicBezTo>
                  <a:pt x="4712" y="7448"/>
                  <a:pt x="4682" y="7417"/>
                  <a:pt x="4682" y="7356"/>
                </a:cubicBezTo>
                <a:cubicBezTo>
                  <a:pt x="4621" y="7174"/>
                  <a:pt x="4590" y="7022"/>
                  <a:pt x="4560" y="6840"/>
                </a:cubicBezTo>
                <a:lnTo>
                  <a:pt x="4560" y="6749"/>
                </a:lnTo>
                <a:cubicBezTo>
                  <a:pt x="3831" y="6293"/>
                  <a:pt x="3192" y="5654"/>
                  <a:pt x="2615" y="4834"/>
                </a:cubicBezTo>
                <a:cubicBezTo>
                  <a:pt x="2493" y="4682"/>
                  <a:pt x="2432" y="4530"/>
                  <a:pt x="2311" y="4378"/>
                </a:cubicBezTo>
                <a:cubicBezTo>
                  <a:pt x="1581" y="3223"/>
                  <a:pt x="973" y="1733"/>
                  <a:pt x="517" y="1"/>
                </a:cubicBezTo>
                <a:close/>
              </a:path>
            </a:pathLst>
          </a:custGeom>
          <a:solidFill>
            <a:srgbClr val="41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5"/>
          <p:cNvSpPr/>
          <p:nvPr/>
        </p:nvSpPr>
        <p:spPr>
          <a:xfrm>
            <a:off x="4776050" y="2091388"/>
            <a:ext cx="148200" cy="216575"/>
          </a:xfrm>
          <a:custGeom>
            <a:rect b="b" l="l" r="r" t="t"/>
            <a:pathLst>
              <a:path extrusionOk="0" h="8663" w="5928">
                <a:moveTo>
                  <a:pt x="5320" y="0"/>
                </a:moveTo>
                <a:cubicBezTo>
                  <a:pt x="5107" y="1885"/>
                  <a:pt x="4681" y="3435"/>
                  <a:pt x="4073" y="4681"/>
                </a:cubicBezTo>
                <a:cubicBezTo>
                  <a:pt x="3982" y="4864"/>
                  <a:pt x="3891" y="5016"/>
                  <a:pt x="3800" y="5167"/>
                </a:cubicBezTo>
                <a:cubicBezTo>
                  <a:pt x="3374" y="5927"/>
                  <a:pt x="2857" y="6596"/>
                  <a:pt x="2219" y="7082"/>
                </a:cubicBezTo>
                <a:cubicBezTo>
                  <a:pt x="1459" y="7690"/>
                  <a:pt x="699" y="7964"/>
                  <a:pt x="31" y="8116"/>
                </a:cubicBezTo>
                <a:cubicBezTo>
                  <a:pt x="31" y="8298"/>
                  <a:pt x="0" y="8481"/>
                  <a:pt x="0" y="8663"/>
                </a:cubicBezTo>
                <a:cubicBezTo>
                  <a:pt x="760" y="8572"/>
                  <a:pt x="1672" y="8207"/>
                  <a:pt x="2554" y="7538"/>
                </a:cubicBezTo>
                <a:cubicBezTo>
                  <a:pt x="3313" y="6961"/>
                  <a:pt x="3921" y="6201"/>
                  <a:pt x="4408" y="5289"/>
                </a:cubicBezTo>
                <a:cubicBezTo>
                  <a:pt x="4529" y="5137"/>
                  <a:pt x="4590" y="4955"/>
                  <a:pt x="4681" y="4803"/>
                </a:cubicBezTo>
                <a:cubicBezTo>
                  <a:pt x="5289" y="3496"/>
                  <a:pt x="5715" y="1915"/>
                  <a:pt x="5927" y="61"/>
                </a:cubicBezTo>
                <a:cubicBezTo>
                  <a:pt x="5775" y="61"/>
                  <a:pt x="5593" y="61"/>
                  <a:pt x="5320" y="0"/>
                </a:cubicBezTo>
                <a:close/>
              </a:path>
            </a:pathLst>
          </a:custGeom>
          <a:solidFill>
            <a:srgbClr val="41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5"/>
          <p:cNvSpPr/>
          <p:nvPr/>
        </p:nvSpPr>
        <p:spPr>
          <a:xfrm>
            <a:off x="4802650" y="2058713"/>
            <a:ext cx="593500" cy="93375"/>
          </a:xfrm>
          <a:custGeom>
            <a:rect b="b" l="l" r="r" t="t"/>
            <a:pathLst>
              <a:path extrusionOk="0" h="3735" w="23740">
                <a:moveTo>
                  <a:pt x="23496" y="0"/>
                </a:moveTo>
                <a:cubicBezTo>
                  <a:pt x="23101" y="183"/>
                  <a:pt x="22675" y="335"/>
                  <a:pt x="22280" y="517"/>
                </a:cubicBezTo>
                <a:lnTo>
                  <a:pt x="22037" y="639"/>
                </a:lnTo>
                <a:cubicBezTo>
                  <a:pt x="21976" y="669"/>
                  <a:pt x="21855" y="699"/>
                  <a:pt x="21763" y="730"/>
                </a:cubicBezTo>
                <a:cubicBezTo>
                  <a:pt x="21703" y="730"/>
                  <a:pt x="21611" y="791"/>
                  <a:pt x="21551" y="821"/>
                </a:cubicBezTo>
                <a:cubicBezTo>
                  <a:pt x="19180" y="1733"/>
                  <a:pt x="16110" y="2645"/>
                  <a:pt x="12858" y="2979"/>
                </a:cubicBezTo>
                <a:cubicBezTo>
                  <a:pt x="11444" y="3131"/>
                  <a:pt x="10008" y="3192"/>
                  <a:pt x="8610" y="3192"/>
                </a:cubicBezTo>
                <a:cubicBezTo>
                  <a:pt x="7212" y="3192"/>
                  <a:pt x="5851" y="3131"/>
                  <a:pt x="4590" y="3040"/>
                </a:cubicBezTo>
                <a:cubicBezTo>
                  <a:pt x="4408" y="3040"/>
                  <a:pt x="4256" y="2979"/>
                  <a:pt x="4073" y="2979"/>
                </a:cubicBezTo>
                <a:cubicBezTo>
                  <a:pt x="3952" y="2979"/>
                  <a:pt x="3830" y="2949"/>
                  <a:pt x="3739" y="2949"/>
                </a:cubicBezTo>
                <a:cubicBezTo>
                  <a:pt x="3587" y="2949"/>
                  <a:pt x="3374" y="2918"/>
                  <a:pt x="3192" y="2918"/>
                </a:cubicBezTo>
                <a:cubicBezTo>
                  <a:pt x="2067" y="2797"/>
                  <a:pt x="1003" y="2645"/>
                  <a:pt x="152" y="2523"/>
                </a:cubicBezTo>
                <a:cubicBezTo>
                  <a:pt x="91" y="2705"/>
                  <a:pt x="31" y="2857"/>
                  <a:pt x="0" y="3070"/>
                </a:cubicBezTo>
                <a:cubicBezTo>
                  <a:pt x="851" y="3222"/>
                  <a:pt x="1854" y="3344"/>
                  <a:pt x="2979" y="3435"/>
                </a:cubicBezTo>
                <a:cubicBezTo>
                  <a:pt x="3161" y="3435"/>
                  <a:pt x="3344" y="3465"/>
                  <a:pt x="3526" y="3465"/>
                </a:cubicBezTo>
                <a:cubicBezTo>
                  <a:pt x="3678" y="3465"/>
                  <a:pt x="3830" y="3526"/>
                  <a:pt x="3982" y="3526"/>
                </a:cubicBezTo>
                <a:cubicBezTo>
                  <a:pt x="4195" y="3526"/>
                  <a:pt x="4347" y="3557"/>
                  <a:pt x="4529" y="3557"/>
                </a:cubicBezTo>
                <a:cubicBezTo>
                  <a:pt x="5843" y="3660"/>
                  <a:pt x="7285" y="3734"/>
                  <a:pt x="8770" y="3734"/>
                </a:cubicBezTo>
                <a:cubicBezTo>
                  <a:pt x="9897" y="3734"/>
                  <a:pt x="11048" y="3692"/>
                  <a:pt x="12189" y="3587"/>
                </a:cubicBezTo>
                <a:cubicBezTo>
                  <a:pt x="12310" y="3587"/>
                  <a:pt x="12432" y="3557"/>
                  <a:pt x="12554" y="3557"/>
                </a:cubicBezTo>
                <a:cubicBezTo>
                  <a:pt x="12584" y="3526"/>
                  <a:pt x="12645" y="3526"/>
                  <a:pt x="12736" y="3526"/>
                </a:cubicBezTo>
                <a:lnTo>
                  <a:pt x="12918" y="3526"/>
                </a:lnTo>
                <a:cubicBezTo>
                  <a:pt x="13405" y="3465"/>
                  <a:pt x="13861" y="3405"/>
                  <a:pt x="14377" y="3344"/>
                </a:cubicBezTo>
                <a:cubicBezTo>
                  <a:pt x="14560" y="3344"/>
                  <a:pt x="14712" y="3283"/>
                  <a:pt x="14894" y="3253"/>
                </a:cubicBezTo>
                <a:cubicBezTo>
                  <a:pt x="17478" y="2827"/>
                  <a:pt x="19849" y="2067"/>
                  <a:pt x="21763" y="1338"/>
                </a:cubicBezTo>
                <a:cubicBezTo>
                  <a:pt x="21885" y="1307"/>
                  <a:pt x="21976" y="1277"/>
                  <a:pt x="22067" y="1246"/>
                </a:cubicBezTo>
                <a:cubicBezTo>
                  <a:pt x="22159" y="1186"/>
                  <a:pt x="22189" y="1186"/>
                  <a:pt x="22280" y="1155"/>
                </a:cubicBezTo>
                <a:cubicBezTo>
                  <a:pt x="22371" y="1125"/>
                  <a:pt x="22463" y="1094"/>
                  <a:pt x="22584" y="1064"/>
                </a:cubicBezTo>
                <a:cubicBezTo>
                  <a:pt x="22979" y="912"/>
                  <a:pt x="23374" y="699"/>
                  <a:pt x="23739" y="547"/>
                </a:cubicBezTo>
                <a:cubicBezTo>
                  <a:pt x="23678" y="395"/>
                  <a:pt x="23587" y="213"/>
                  <a:pt x="23496" y="0"/>
                </a:cubicBezTo>
                <a:close/>
              </a:path>
            </a:pathLst>
          </a:custGeom>
          <a:solidFill>
            <a:srgbClr val="41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5"/>
          <p:cNvSpPr/>
          <p:nvPr/>
        </p:nvSpPr>
        <p:spPr>
          <a:xfrm>
            <a:off x="5570900" y="4400688"/>
            <a:ext cx="144400" cy="79800"/>
          </a:xfrm>
          <a:custGeom>
            <a:rect b="b" l="l" r="r" t="t"/>
            <a:pathLst>
              <a:path extrusionOk="0" h="3192" w="5776">
                <a:moveTo>
                  <a:pt x="0" y="0"/>
                </a:moveTo>
                <a:lnTo>
                  <a:pt x="426" y="3192"/>
                </a:lnTo>
                <a:lnTo>
                  <a:pt x="5775" y="3192"/>
                </a:lnTo>
                <a:lnTo>
                  <a:pt x="538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5"/>
          <p:cNvSpPr/>
          <p:nvPr/>
        </p:nvSpPr>
        <p:spPr>
          <a:xfrm>
            <a:off x="5148400" y="2334538"/>
            <a:ext cx="566900" cy="2097325"/>
          </a:xfrm>
          <a:custGeom>
            <a:rect b="b" l="l" r="r" t="t"/>
            <a:pathLst>
              <a:path extrusionOk="0" h="83893" w="22676">
                <a:moveTo>
                  <a:pt x="12797" y="1"/>
                </a:moveTo>
                <a:lnTo>
                  <a:pt x="0" y="5958"/>
                </a:lnTo>
                <a:cubicBezTo>
                  <a:pt x="608" y="21156"/>
                  <a:pt x="4803" y="27600"/>
                  <a:pt x="8511" y="39758"/>
                </a:cubicBezTo>
                <a:cubicBezTo>
                  <a:pt x="8511" y="39758"/>
                  <a:pt x="5654" y="48573"/>
                  <a:pt x="10274" y="62008"/>
                </a:cubicBezTo>
                <a:cubicBezTo>
                  <a:pt x="13070" y="72190"/>
                  <a:pt x="16292" y="83893"/>
                  <a:pt x="16292" y="83893"/>
                </a:cubicBezTo>
                <a:lnTo>
                  <a:pt x="17326" y="83862"/>
                </a:lnTo>
                <a:lnTo>
                  <a:pt x="17873" y="83832"/>
                </a:lnTo>
                <a:lnTo>
                  <a:pt x="22675" y="83589"/>
                </a:lnTo>
                <a:lnTo>
                  <a:pt x="17964" y="39029"/>
                </a:lnTo>
                <a:lnTo>
                  <a:pt x="17903" y="38390"/>
                </a:lnTo>
                <a:lnTo>
                  <a:pt x="17751" y="36901"/>
                </a:lnTo>
                <a:cubicBezTo>
                  <a:pt x="17447" y="23101"/>
                  <a:pt x="16900" y="10305"/>
                  <a:pt x="127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5"/>
          <p:cNvSpPr/>
          <p:nvPr/>
        </p:nvSpPr>
        <p:spPr>
          <a:xfrm>
            <a:off x="5539725" y="4453563"/>
            <a:ext cx="502325" cy="237425"/>
          </a:xfrm>
          <a:custGeom>
            <a:rect b="b" l="l" r="r" t="t"/>
            <a:pathLst>
              <a:path extrusionOk="0" h="9497" w="20093">
                <a:moveTo>
                  <a:pt x="6955" y="1"/>
                </a:moveTo>
                <a:cubicBezTo>
                  <a:pt x="6033" y="1"/>
                  <a:pt x="4871" y="885"/>
                  <a:pt x="3685" y="885"/>
                </a:cubicBezTo>
                <a:cubicBezTo>
                  <a:pt x="3154" y="885"/>
                  <a:pt x="2619" y="708"/>
                  <a:pt x="2098" y="195"/>
                </a:cubicBezTo>
                <a:cubicBezTo>
                  <a:pt x="2098" y="195"/>
                  <a:pt x="2017" y="179"/>
                  <a:pt x="1896" y="179"/>
                </a:cubicBezTo>
                <a:cubicBezTo>
                  <a:pt x="1558" y="179"/>
                  <a:pt x="913" y="311"/>
                  <a:pt x="913" y="1320"/>
                </a:cubicBezTo>
                <a:cubicBezTo>
                  <a:pt x="913" y="1502"/>
                  <a:pt x="882" y="1715"/>
                  <a:pt x="852" y="1989"/>
                </a:cubicBezTo>
                <a:cubicBezTo>
                  <a:pt x="852" y="2141"/>
                  <a:pt x="791" y="2323"/>
                  <a:pt x="761" y="2536"/>
                </a:cubicBezTo>
                <a:cubicBezTo>
                  <a:pt x="548" y="4177"/>
                  <a:pt x="1" y="6822"/>
                  <a:pt x="123" y="8463"/>
                </a:cubicBezTo>
                <a:cubicBezTo>
                  <a:pt x="153" y="8858"/>
                  <a:pt x="244" y="9253"/>
                  <a:pt x="396" y="9496"/>
                </a:cubicBezTo>
                <a:lnTo>
                  <a:pt x="19789" y="9496"/>
                </a:lnTo>
                <a:cubicBezTo>
                  <a:pt x="19789" y="9496"/>
                  <a:pt x="20093" y="9071"/>
                  <a:pt x="19941" y="8463"/>
                </a:cubicBezTo>
                <a:cubicBezTo>
                  <a:pt x="19758" y="7612"/>
                  <a:pt x="18968" y="6427"/>
                  <a:pt x="16080" y="5211"/>
                </a:cubicBezTo>
                <a:cubicBezTo>
                  <a:pt x="13861" y="4299"/>
                  <a:pt x="11247" y="3387"/>
                  <a:pt x="9697" y="1989"/>
                </a:cubicBezTo>
                <a:cubicBezTo>
                  <a:pt x="8177" y="621"/>
                  <a:pt x="7600" y="195"/>
                  <a:pt x="7600" y="195"/>
                </a:cubicBezTo>
                <a:cubicBezTo>
                  <a:pt x="7402" y="56"/>
                  <a:pt x="7186" y="1"/>
                  <a:pt x="6955"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5"/>
          <p:cNvSpPr/>
          <p:nvPr/>
        </p:nvSpPr>
        <p:spPr>
          <a:xfrm>
            <a:off x="5558725" y="4503263"/>
            <a:ext cx="65375" cy="187725"/>
          </a:xfrm>
          <a:custGeom>
            <a:rect b="b" l="l" r="r" t="t"/>
            <a:pathLst>
              <a:path extrusionOk="0" h="7509" w="2615">
                <a:moveTo>
                  <a:pt x="92" y="1"/>
                </a:moveTo>
                <a:cubicBezTo>
                  <a:pt x="92" y="153"/>
                  <a:pt x="31" y="335"/>
                  <a:pt x="1" y="518"/>
                </a:cubicBezTo>
                <a:cubicBezTo>
                  <a:pt x="791" y="1186"/>
                  <a:pt x="1977" y="2463"/>
                  <a:pt x="2068" y="4408"/>
                </a:cubicBezTo>
                <a:cubicBezTo>
                  <a:pt x="2129" y="5837"/>
                  <a:pt x="1612" y="6870"/>
                  <a:pt x="1034" y="7508"/>
                </a:cubicBezTo>
                <a:lnTo>
                  <a:pt x="1612" y="7508"/>
                </a:lnTo>
                <a:cubicBezTo>
                  <a:pt x="2159" y="6749"/>
                  <a:pt x="2615" y="5746"/>
                  <a:pt x="2524" y="4408"/>
                </a:cubicBezTo>
                <a:cubicBezTo>
                  <a:pt x="2402" y="2098"/>
                  <a:pt x="943" y="639"/>
                  <a:pt x="9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5"/>
          <p:cNvSpPr/>
          <p:nvPr/>
        </p:nvSpPr>
        <p:spPr>
          <a:xfrm>
            <a:off x="5766175" y="4507713"/>
            <a:ext cx="47150" cy="22950"/>
          </a:xfrm>
          <a:custGeom>
            <a:rect b="b" l="l" r="r" t="t"/>
            <a:pathLst>
              <a:path extrusionOk="0" h="918" w="1886">
                <a:moveTo>
                  <a:pt x="1524" y="0"/>
                </a:moveTo>
                <a:cubicBezTo>
                  <a:pt x="1504" y="0"/>
                  <a:pt x="1482" y="2"/>
                  <a:pt x="1460" y="5"/>
                </a:cubicBezTo>
                <a:lnTo>
                  <a:pt x="244" y="309"/>
                </a:lnTo>
                <a:cubicBezTo>
                  <a:pt x="92" y="370"/>
                  <a:pt x="1" y="522"/>
                  <a:pt x="31" y="704"/>
                </a:cubicBezTo>
                <a:cubicBezTo>
                  <a:pt x="62" y="826"/>
                  <a:pt x="183" y="917"/>
                  <a:pt x="335" y="917"/>
                </a:cubicBezTo>
                <a:lnTo>
                  <a:pt x="396" y="917"/>
                </a:lnTo>
                <a:lnTo>
                  <a:pt x="1612" y="613"/>
                </a:lnTo>
                <a:cubicBezTo>
                  <a:pt x="1764" y="583"/>
                  <a:pt x="1885" y="431"/>
                  <a:pt x="1855" y="248"/>
                </a:cubicBezTo>
                <a:cubicBezTo>
                  <a:pt x="1828" y="112"/>
                  <a:pt x="1703" y="0"/>
                  <a:pt x="15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5"/>
          <p:cNvSpPr/>
          <p:nvPr/>
        </p:nvSpPr>
        <p:spPr>
          <a:xfrm>
            <a:off x="5736550" y="4479563"/>
            <a:ext cx="47125" cy="22975"/>
          </a:xfrm>
          <a:custGeom>
            <a:rect b="b" l="l" r="r" t="t"/>
            <a:pathLst>
              <a:path extrusionOk="0" h="919" w="1885">
                <a:moveTo>
                  <a:pt x="1559" y="1"/>
                </a:moveTo>
                <a:cubicBezTo>
                  <a:pt x="1536" y="1"/>
                  <a:pt x="1513" y="3"/>
                  <a:pt x="1490" y="7"/>
                </a:cubicBezTo>
                <a:lnTo>
                  <a:pt x="274" y="310"/>
                </a:lnTo>
                <a:cubicBezTo>
                  <a:pt x="122" y="341"/>
                  <a:pt x="0" y="493"/>
                  <a:pt x="31" y="675"/>
                </a:cubicBezTo>
                <a:cubicBezTo>
                  <a:pt x="61" y="797"/>
                  <a:pt x="183" y="918"/>
                  <a:pt x="335" y="918"/>
                </a:cubicBezTo>
                <a:lnTo>
                  <a:pt x="426" y="918"/>
                </a:lnTo>
                <a:lnTo>
                  <a:pt x="1642" y="614"/>
                </a:lnTo>
                <a:cubicBezTo>
                  <a:pt x="1794" y="584"/>
                  <a:pt x="1885" y="432"/>
                  <a:pt x="1855" y="219"/>
                </a:cubicBezTo>
                <a:cubicBezTo>
                  <a:pt x="1828" y="87"/>
                  <a:pt x="1709" y="1"/>
                  <a:pt x="15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5"/>
          <p:cNvSpPr/>
          <p:nvPr/>
        </p:nvSpPr>
        <p:spPr>
          <a:xfrm>
            <a:off x="5796575" y="4525163"/>
            <a:ext cx="47150" cy="22975"/>
          </a:xfrm>
          <a:custGeom>
            <a:rect b="b" l="l" r="r" t="t"/>
            <a:pathLst>
              <a:path extrusionOk="0" h="919" w="1886">
                <a:moveTo>
                  <a:pt x="1539" y="0"/>
                </a:moveTo>
                <a:cubicBezTo>
                  <a:pt x="1514" y="0"/>
                  <a:pt x="1487" y="2"/>
                  <a:pt x="1460" y="6"/>
                </a:cubicBezTo>
                <a:lnTo>
                  <a:pt x="244" y="310"/>
                </a:lnTo>
                <a:cubicBezTo>
                  <a:pt x="92" y="341"/>
                  <a:pt x="1" y="493"/>
                  <a:pt x="31" y="675"/>
                </a:cubicBezTo>
                <a:cubicBezTo>
                  <a:pt x="62" y="797"/>
                  <a:pt x="183" y="918"/>
                  <a:pt x="335" y="918"/>
                </a:cubicBezTo>
                <a:lnTo>
                  <a:pt x="396" y="918"/>
                </a:lnTo>
                <a:lnTo>
                  <a:pt x="1612" y="614"/>
                </a:lnTo>
                <a:cubicBezTo>
                  <a:pt x="1764" y="584"/>
                  <a:pt x="1885" y="432"/>
                  <a:pt x="1855" y="219"/>
                </a:cubicBezTo>
                <a:cubicBezTo>
                  <a:pt x="1828" y="87"/>
                  <a:pt x="1710" y="0"/>
                  <a:pt x="15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5"/>
          <p:cNvSpPr/>
          <p:nvPr/>
        </p:nvSpPr>
        <p:spPr>
          <a:xfrm>
            <a:off x="5826975" y="4541913"/>
            <a:ext cx="47150" cy="22925"/>
          </a:xfrm>
          <a:custGeom>
            <a:rect b="b" l="l" r="r" t="t"/>
            <a:pathLst>
              <a:path extrusionOk="0" h="917" w="1886">
                <a:moveTo>
                  <a:pt x="1524" y="0"/>
                </a:moveTo>
                <a:cubicBezTo>
                  <a:pt x="1503" y="0"/>
                  <a:pt x="1482" y="2"/>
                  <a:pt x="1460" y="5"/>
                </a:cubicBezTo>
                <a:lnTo>
                  <a:pt x="244" y="309"/>
                </a:lnTo>
                <a:cubicBezTo>
                  <a:pt x="92" y="370"/>
                  <a:pt x="1" y="522"/>
                  <a:pt x="31" y="704"/>
                </a:cubicBezTo>
                <a:cubicBezTo>
                  <a:pt x="61" y="826"/>
                  <a:pt x="183" y="917"/>
                  <a:pt x="335" y="917"/>
                </a:cubicBezTo>
                <a:lnTo>
                  <a:pt x="396" y="917"/>
                </a:lnTo>
                <a:lnTo>
                  <a:pt x="1612" y="613"/>
                </a:lnTo>
                <a:cubicBezTo>
                  <a:pt x="1763" y="582"/>
                  <a:pt x="1885" y="431"/>
                  <a:pt x="1855" y="248"/>
                </a:cubicBezTo>
                <a:cubicBezTo>
                  <a:pt x="1827" y="112"/>
                  <a:pt x="1703" y="0"/>
                  <a:pt x="15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5"/>
          <p:cNvSpPr/>
          <p:nvPr/>
        </p:nvSpPr>
        <p:spPr>
          <a:xfrm>
            <a:off x="5859650" y="4558338"/>
            <a:ext cx="47900" cy="23225"/>
          </a:xfrm>
          <a:custGeom>
            <a:rect b="b" l="l" r="r" t="t"/>
            <a:pathLst>
              <a:path extrusionOk="0" h="929" w="1916">
                <a:moveTo>
                  <a:pt x="1585" y="1"/>
                </a:moveTo>
                <a:cubicBezTo>
                  <a:pt x="1555" y="1"/>
                  <a:pt x="1523" y="6"/>
                  <a:pt x="1490" y="17"/>
                </a:cubicBezTo>
                <a:lnTo>
                  <a:pt x="274" y="321"/>
                </a:lnTo>
                <a:cubicBezTo>
                  <a:pt x="122" y="351"/>
                  <a:pt x="1" y="503"/>
                  <a:pt x="61" y="685"/>
                </a:cubicBezTo>
                <a:cubicBezTo>
                  <a:pt x="92" y="807"/>
                  <a:pt x="213" y="929"/>
                  <a:pt x="365" y="929"/>
                </a:cubicBezTo>
                <a:lnTo>
                  <a:pt x="426" y="929"/>
                </a:lnTo>
                <a:lnTo>
                  <a:pt x="1642" y="625"/>
                </a:lnTo>
                <a:cubicBezTo>
                  <a:pt x="1794" y="564"/>
                  <a:pt x="1915" y="412"/>
                  <a:pt x="1885" y="229"/>
                </a:cubicBezTo>
                <a:cubicBezTo>
                  <a:pt x="1835" y="105"/>
                  <a:pt x="1724" y="1"/>
                  <a:pt x="15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5"/>
          <p:cNvSpPr/>
          <p:nvPr/>
        </p:nvSpPr>
        <p:spPr>
          <a:xfrm>
            <a:off x="5895375" y="4571538"/>
            <a:ext cx="47125" cy="22950"/>
          </a:xfrm>
          <a:custGeom>
            <a:rect b="b" l="l" r="r" t="t"/>
            <a:pathLst>
              <a:path extrusionOk="0" h="918" w="1885">
                <a:moveTo>
                  <a:pt x="1524" y="1"/>
                </a:moveTo>
                <a:cubicBezTo>
                  <a:pt x="1503" y="1"/>
                  <a:pt x="1481" y="2"/>
                  <a:pt x="1459" y="5"/>
                </a:cubicBezTo>
                <a:lnTo>
                  <a:pt x="243" y="309"/>
                </a:lnTo>
                <a:cubicBezTo>
                  <a:pt x="91" y="340"/>
                  <a:pt x="0" y="492"/>
                  <a:pt x="31" y="704"/>
                </a:cubicBezTo>
                <a:cubicBezTo>
                  <a:pt x="61" y="796"/>
                  <a:pt x="183" y="917"/>
                  <a:pt x="335" y="917"/>
                </a:cubicBezTo>
                <a:lnTo>
                  <a:pt x="395" y="917"/>
                </a:lnTo>
                <a:lnTo>
                  <a:pt x="1611" y="613"/>
                </a:lnTo>
                <a:cubicBezTo>
                  <a:pt x="1763" y="583"/>
                  <a:pt x="1885" y="431"/>
                  <a:pt x="1854" y="249"/>
                </a:cubicBezTo>
                <a:cubicBezTo>
                  <a:pt x="1827" y="112"/>
                  <a:pt x="1702" y="1"/>
                  <a:pt x="1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5"/>
          <p:cNvSpPr/>
          <p:nvPr/>
        </p:nvSpPr>
        <p:spPr>
          <a:xfrm>
            <a:off x="4805675" y="4400688"/>
            <a:ext cx="138325" cy="79800"/>
          </a:xfrm>
          <a:custGeom>
            <a:rect b="b" l="l" r="r" t="t"/>
            <a:pathLst>
              <a:path extrusionOk="0" h="3192" w="5533">
                <a:moveTo>
                  <a:pt x="213" y="0"/>
                </a:moveTo>
                <a:lnTo>
                  <a:pt x="1" y="3192"/>
                </a:lnTo>
                <a:lnTo>
                  <a:pt x="5320" y="3192"/>
                </a:lnTo>
                <a:lnTo>
                  <a:pt x="553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5"/>
          <p:cNvSpPr/>
          <p:nvPr/>
        </p:nvSpPr>
        <p:spPr>
          <a:xfrm>
            <a:off x="4651425" y="2351263"/>
            <a:ext cx="477225" cy="2069975"/>
          </a:xfrm>
          <a:custGeom>
            <a:rect b="b" l="l" r="r" t="t"/>
            <a:pathLst>
              <a:path extrusionOk="0" h="82799" w="19089">
                <a:moveTo>
                  <a:pt x="4955" y="1"/>
                </a:moveTo>
                <a:cubicBezTo>
                  <a:pt x="4955" y="1"/>
                  <a:pt x="0" y="11278"/>
                  <a:pt x="5107" y="37721"/>
                </a:cubicBezTo>
                <a:cubicBezTo>
                  <a:pt x="5137" y="37934"/>
                  <a:pt x="5137" y="38177"/>
                  <a:pt x="5137" y="38390"/>
                </a:cubicBezTo>
                <a:cubicBezTo>
                  <a:pt x="5168" y="39150"/>
                  <a:pt x="5168" y="39910"/>
                  <a:pt x="5228" y="40670"/>
                </a:cubicBezTo>
                <a:lnTo>
                  <a:pt x="5897" y="82707"/>
                </a:lnTo>
                <a:lnTo>
                  <a:pt x="11946" y="82798"/>
                </a:lnTo>
                <a:cubicBezTo>
                  <a:pt x="11946" y="82798"/>
                  <a:pt x="14134" y="69576"/>
                  <a:pt x="16232" y="57114"/>
                </a:cubicBezTo>
                <a:cubicBezTo>
                  <a:pt x="18359" y="44287"/>
                  <a:pt x="16080" y="39393"/>
                  <a:pt x="16080" y="39393"/>
                </a:cubicBezTo>
                <a:cubicBezTo>
                  <a:pt x="16080" y="39393"/>
                  <a:pt x="18907" y="14134"/>
                  <a:pt x="19089" y="7539"/>
                </a:cubicBezTo>
                <a:lnTo>
                  <a:pt x="49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5"/>
          <p:cNvSpPr/>
          <p:nvPr/>
        </p:nvSpPr>
        <p:spPr>
          <a:xfrm>
            <a:off x="4696250" y="4444763"/>
            <a:ext cx="284225" cy="245475"/>
          </a:xfrm>
          <a:custGeom>
            <a:rect b="b" l="l" r="r" t="t"/>
            <a:pathLst>
              <a:path extrusionOk="0" h="9819" w="11369">
                <a:moveTo>
                  <a:pt x="6961" y="0"/>
                </a:moveTo>
                <a:cubicBezTo>
                  <a:pt x="4925" y="0"/>
                  <a:pt x="4651" y="365"/>
                  <a:pt x="4256" y="1125"/>
                </a:cubicBezTo>
                <a:cubicBezTo>
                  <a:pt x="4226" y="1216"/>
                  <a:pt x="3831" y="2493"/>
                  <a:pt x="3800" y="2584"/>
                </a:cubicBezTo>
                <a:cubicBezTo>
                  <a:pt x="3344" y="3344"/>
                  <a:pt x="4165" y="2979"/>
                  <a:pt x="2037" y="4620"/>
                </a:cubicBezTo>
                <a:cubicBezTo>
                  <a:pt x="487" y="5806"/>
                  <a:pt x="122" y="7630"/>
                  <a:pt x="31" y="8754"/>
                </a:cubicBezTo>
                <a:cubicBezTo>
                  <a:pt x="1" y="9423"/>
                  <a:pt x="31" y="9818"/>
                  <a:pt x="31" y="9818"/>
                </a:cubicBezTo>
                <a:lnTo>
                  <a:pt x="11247" y="9818"/>
                </a:lnTo>
                <a:cubicBezTo>
                  <a:pt x="11247" y="9818"/>
                  <a:pt x="11247" y="9636"/>
                  <a:pt x="11278" y="9301"/>
                </a:cubicBezTo>
                <a:cubicBezTo>
                  <a:pt x="11338" y="9149"/>
                  <a:pt x="11338" y="8967"/>
                  <a:pt x="11338" y="8754"/>
                </a:cubicBezTo>
                <a:lnTo>
                  <a:pt x="11338" y="8663"/>
                </a:lnTo>
                <a:cubicBezTo>
                  <a:pt x="11369" y="8086"/>
                  <a:pt x="11338" y="7356"/>
                  <a:pt x="11217" y="6718"/>
                </a:cubicBezTo>
                <a:cubicBezTo>
                  <a:pt x="11095" y="6079"/>
                  <a:pt x="10943" y="5228"/>
                  <a:pt x="10791" y="4468"/>
                </a:cubicBezTo>
                <a:cubicBezTo>
                  <a:pt x="10761" y="4134"/>
                  <a:pt x="10670" y="3830"/>
                  <a:pt x="10609" y="3557"/>
                </a:cubicBezTo>
                <a:cubicBezTo>
                  <a:pt x="10426" y="2827"/>
                  <a:pt x="10244" y="2219"/>
                  <a:pt x="10153" y="1976"/>
                </a:cubicBezTo>
                <a:cubicBezTo>
                  <a:pt x="9849" y="1277"/>
                  <a:pt x="9606" y="0"/>
                  <a:pt x="6961"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5"/>
          <p:cNvSpPr/>
          <p:nvPr/>
        </p:nvSpPr>
        <p:spPr>
          <a:xfrm>
            <a:off x="4931825" y="4532913"/>
            <a:ext cx="47900" cy="144400"/>
          </a:xfrm>
          <a:custGeom>
            <a:rect b="b" l="l" r="r" t="t"/>
            <a:pathLst>
              <a:path extrusionOk="0" h="5776" w="1916">
                <a:moveTo>
                  <a:pt x="1095" y="0"/>
                </a:moveTo>
                <a:cubicBezTo>
                  <a:pt x="1064" y="61"/>
                  <a:pt x="0" y="2341"/>
                  <a:pt x="700" y="4256"/>
                </a:cubicBezTo>
                <a:cubicBezTo>
                  <a:pt x="912" y="4894"/>
                  <a:pt x="1338" y="5380"/>
                  <a:pt x="1855" y="5775"/>
                </a:cubicBezTo>
                <a:cubicBezTo>
                  <a:pt x="1915" y="5623"/>
                  <a:pt x="1915" y="5441"/>
                  <a:pt x="1915" y="5228"/>
                </a:cubicBezTo>
                <a:lnTo>
                  <a:pt x="1915" y="5137"/>
                </a:lnTo>
                <a:cubicBezTo>
                  <a:pt x="1611" y="4803"/>
                  <a:pt x="1368" y="4468"/>
                  <a:pt x="1186" y="4073"/>
                </a:cubicBezTo>
                <a:cubicBezTo>
                  <a:pt x="791" y="3009"/>
                  <a:pt x="1064" y="1672"/>
                  <a:pt x="1338" y="912"/>
                </a:cubicBezTo>
                <a:cubicBezTo>
                  <a:pt x="1307" y="578"/>
                  <a:pt x="1216" y="274"/>
                  <a:pt x="11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5"/>
          <p:cNvSpPr/>
          <p:nvPr/>
        </p:nvSpPr>
        <p:spPr>
          <a:xfrm>
            <a:off x="4801875" y="4511788"/>
            <a:ext cx="86650" cy="20375"/>
          </a:xfrm>
          <a:custGeom>
            <a:rect b="b" l="l" r="r" t="t"/>
            <a:pathLst>
              <a:path extrusionOk="0" h="815" w="3466">
                <a:moveTo>
                  <a:pt x="1593" y="1"/>
                </a:moveTo>
                <a:cubicBezTo>
                  <a:pt x="810" y="1"/>
                  <a:pt x="293" y="146"/>
                  <a:pt x="274" y="146"/>
                </a:cubicBezTo>
                <a:cubicBezTo>
                  <a:pt x="62" y="207"/>
                  <a:pt x="1" y="389"/>
                  <a:pt x="31" y="541"/>
                </a:cubicBezTo>
                <a:cubicBezTo>
                  <a:pt x="55" y="686"/>
                  <a:pt x="193" y="773"/>
                  <a:pt x="325" y="773"/>
                </a:cubicBezTo>
                <a:cubicBezTo>
                  <a:pt x="360" y="773"/>
                  <a:pt x="395" y="767"/>
                  <a:pt x="426" y="754"/>
                </a:cubicBezTo>
                <a:cubicBezTo>
                  <a:pt x="445" y="754"/>
                  <a:pt x="897" y="622"/>
                  <a:pt x="1592" y="622"/>
                </a:cubicBezTo>
                <a:cubicBezTo>
                  <a:pt x="2003" y="622"/>
                  <a:pt x="2498" y="668"/>
                  <a:pt x="3040" y="815"/>
                </a:cubicBezTo>
                <a:lnTo>
                  <a:pt x="3101" y="815"/>
                </a:lnTo>
                <a:cubicBezTo>
                  <a:pt x="3253" y="815"/>
                  <a:pt x="3375" y="693"/>
                  <a:pt x="3405" y="572"/>
                </a:cubicBezTo>
                <a:cubicBezTo>
                  <a:pt x="3466" y="420"/>
                  <a:pt x="3375" y="237"/>
                  <a:pt x="3192" y="207"/>
                </a:cubicBezTo>
                <a:cubicBezTo>
                  <a:pt x="2599" y="50"/>
                  <a:pt x="2051" y="1"/>
                  <a:pt x="15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5"/>
          <p:cNvSpPr/>
          <p:nvPr/>
        </p:nvSpPr>
        <p:spPr>
          <a:xfrm>
            <a:off x="4801875" y="4481388"/>
            <a:ext cx="86650" cy="19625"/>
          </a:xfrm>
          <a:custGeom>
            <a:rect b="b" l="l" r="r" t="t"/>
            <a:pathLst>
              <a:path extrusionOk="0" h="785" w="3466">
                <a:moveTo>
                  <a:pt x="1593" y="1"/>
                </a:moveTo>
                <a:cubicBezTo>
                  <a:pt x="810" y="1"/>
                  <a:pt x="293" y="146"/>
                  <a:pt x="274" y="146"/>
                </a:cubicBezTo>
                <a:cubicBezTo>
                  <a:pt x="62" y="207"/>
                  <a:pt x="1" y="389"/>
                  <a:pt x="31" y="541"/>
                </a:cubicBezTo>
                <a:cubicBezTo>
                  <a:pt x="57" y="694"/>
                  <a:pt x="210" y="762"/>
                  <a:pt x="349" y="762"/>
                </a:cubicBezTo>
                <a:cubicBezTo>
                  <a:pt x="375" y="762"/>
                  <a:pt x="402" y="759"/>
                  <a:pt x="426" y="754"/>
                </a:cubicBezTo>
                <a:cubicBezTo>
                  <a:pt x="446" y="754"/>
                  <a:pt x="924" y="614"/>
                  <a:pt x="1654" y="614"/>
                </a:cubicBezTo>
                <a:cubicBezTo>
                  <a:pt x="2052" y="614"/>
                  <a:pt x="2525" y="656"/>
                  <a:pt x="3040" y="785"/>
                </a:cubicBezTo>
                <a:lnTo>
                  <a:pt x="3101" y="785"/>
                </a:lnTo>
                <a:cubicBezTo>
                  <a:pt x="3253" y="785"/>
                  <a:pt x="3375" y="693"/>
                  <a:pt x="3405" y="572"/>
                </a:cubicBezTo>
                <a:cubicBezTo>
                  <a:pt x="3466" y="420"/>
                  <a:pt x="3375" y="237"/>
                  <a:pt x="3192" y="207"/>
                </a:cubicBezTo>
                <a:cubicBezTo>
                  <a:pt x="2599" y="50"/>
                  <a:pt x="2051" y="1"/>
                  <a:pt x="15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5"/>
          <p:cNvSpPr/>
          <p:nvPr/>
        </p:nvSpPr>
        <p:spPr>
          <a:xfrm>
            <a:off x="4789725" y="4537438"/>
            <a:ext cx="85900" cy="19800"/>
          </a:xfrm>
          <a:custGeom>
            <a:rect b="b" l="l" r="r" t="t"/>
            <a:pathLst>
              <a:path extrusionOk="0" h="792" w="3436">
                <a:moveTo>
                  <a:pt x="1656" y="0"/>
                </a:moveTo>
                <a:cubicBezTo>
                  <a:pt x="834" y="0"/>
                  <a:pt x="283" y="154"/>
                  <a:pt x="244" y="154"/>
                </a:cubicBezTo>
                <a:cubicBezTo>
                  <a:pt x="61" y="184"/>
                  <a:pt x="0" y="397"/>
                  <a:pt x="31" y="549"/>
                </a:cubicBezTo>
                <a:cubicBezTo>
                  <a:pt x="56" y="701"/>
                  <a:pt x="188" y="769"/>
                  <a:pt x="320" y="769"/>
                </a:cubicBezTo>
                <a:cubicBezTo>
                  <a:pt x="345" y="769"/>
                  <a:pt x="371" y="766"/>
                  <a:pt x="396" y="761"/>
                </a:cubicBezTo>
                <a:cubicBezTo>
                  <a:pt x="435" y="761"/>
                  <a:pt x="932" y="621"/>
                  <a:pt x="1666" y="621"/>
                </a:cubicBezTo>
                <a:cubicBezTo>
                  <a:pt x="2066" y="621"/>
                  <a:pt x="2536" y="663"/>
                  <a:pt x="3040" y="792"/>
                </a:cubicBezTo>
                <a:lnTo>
                  <a:pt x="3101" y="792"/>
                </a:lnTo>
                <a:cubicBezTo>
                  <a:pt x="3253" y="792"/>
                  <a:pt x="3374" y="701"/>
                  <a:pt x="3405" y="579"/>
                </a:cubicBezTo>
                <a:cubicBezTo>
                  <a:pt x="3435" y="427"/>
                  <a:pt x="3374" y="245"/>
                  <a:pt x="3192" y="184"/>
                </a:cubicBezTo>
                <a:cubicBezTo>
                  <a:pt x="2626" y="45"/>
                  <a:pt x="2101" y="0"/>
                  <a:pt x="16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5"/>
          <p:cNvSpPr/>
          <p:nvPr/>
        </p:nvSpPr>
        <p:spPr>
          <a:xfrm>
            <a:off x="4775275" y="4565963"/>
            <a:ext cx="86650" cy="20150"/>
          </a:xfrm>
          <a:custGeom>
            <a:rect b="b" l="l" r="r" t="t"/>
            <a:pathLst>
              <a:path extrusionOk="0" h="806" w="3466">
                <a:moveTo>
                  <a:pt x="1663" y="1"/>
                </a:moveTo>
                <a:cubicBezTo>
                  <a:pt x="840" y="1"/>
                  <a:pt x="294" y="168"/>
                  <a:pt x="274" y="168"/>
                </a:cubicBezTo>
                <a:cubicBezTo>
                  <a:pt x="62" y="198"/>
                  <a:pt x="1" y="380"/>
                  <a:pt x="31" y="532"/>
                </a:cubicBezTo>
                <a:cubicBezTo>
                  <a:pt x="58" y="692"/>
                  <a:pt x="223" y="781"/>
                  <a:pt x="366" y="781"/>
                </a:cubicBezTo>
                <a:cubicBezTo>
                  <a:pt x="387" y="781"/>
                  <a:pt x="407" y="779"/>
                  <a:pt x="426" y="776"/>
                </a:cubicBezTo>
                <a:cubicBezTo>
                  <a:pt x="446" y="776"/>
                  <a:pt x="952" y="622"/>
                  <a:pt x="1686" y="622"/>
                </a:cubicBezTo>
                <a:cubicBezTo>
                  <a:pt x="2084" y="622"/>
                  <a:pt x="2549" y="667"/>
                  <a:pt x="3040" y="806"/>
                </a:cubicBezTo>
                <a:lnTo>
                  <a:pt x="3101" y="806"/>
                </a:lnTo>
                <a:cubicBezTo>
                  <a:pt x="3253" y="806"/>
                  <a:pt x="3375" y="684"/>
                  <a:pt x="3405" y="563"/>
                </a:cubicBezTo>
                <a:cubicBezTo>
                  <a:pt x="3466" y="411"/>
                  <a:pt x="3375" y="228"/>
                  <a:pt x="3192" y="198"/>
                </a:cubicBezTo>
                <a:cubicBezTo>
                  <a:pt x="2629" y="49"/>
                  <a:pt x="2106" y="1"/>
                  <a:pt x="16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5"/>
          <p:cNvSpPr/>
          <p:nvPr/>
        </p:nvSpPr>
        <p:spPr>
          <a:xfrm>
            <a:off x="5107350" y="2143063"/>
            <a:ext cx="47900" cy="366675"/>
          </a:xfrm>
          <a:custGeom>
            <a:rect b="b" l="l" r="r" t="t"/>
            <a:pathLst>
              <a:path extrusionOk="0" h="14667" w="1916">
                <a:moveTo>
                  <a:pt x="1" y="0"/>
                </a:moveTo>
                <a:cubicBezTo>
                  <a:pt x="62" y="365"/>
                  <a:pt x="92" y="821"/>
                  <a:pt x="122" y="1368"/>
                </a:cubicBezTo>
                <a:cubicBezTo>
                  <a:pt x="122" y="1550"/>
                  <a:pt x="153" y="1702"/>
                  <a:pt x="153" y="1885"/>
                </a:cubicBezTo>
                <a:cubicBezTo>
                  <a:pt x="366" y="4164"/>
                  <a:pt x="609" y="7447"/>
                  <a:pt x="973" y="10760"/>
                </a:cubicBezTo>
                <a:cubicBezTo>
                  <a:pt x="973" y="10943"/>
                  <a:pt x="1004" y="11125"/>
                  <a:pt x="1004" y="11277"/>
                </a:cubicBezTo>
                <a:cubicBezTo>
                  <a:pt x="1125" y="12341"/>
                  <a:pt x="1217" y="13405"/>
                  <a:pt x="1338" y="14438"/>
                </a:cubicBezTo>
                <a:cubicBezTo>
                  <a:pt x="1338" y="14563"/>
                  <a:pt x="1440" y="14667"/>
                  <a:pt x="1561" y="14667"/>
                </a:cubicBezTo>
                <a:cubicBezTo>
                  <a:pt x="1587" y="14667"/>
                  <a:pt x="1615" y="14662"/>
                  <a:pt x="1642" y="14651"/>
                </a:cubicBezTo>
                <a:cubicBezTo>
                  <a:pt x="1794" y="14651"/>
                  <a:pt x="1916" y="14499"/>
                  <a:pt x="1885" y="14347"/>
                </a:cubicBezTo>
                <a:cubicBezTo>
                  <a:pt x="1764" y="13374"/>
                  <a:pt x="1642" y="12341"/>
                  <a:pt x="1521" y="11307"/>
                </a:cubicBezTo>
                <a:cubicBezTo>
                  <a:pt x="1490" y="11125"/>
                  <a:pt x="1490" y="10973"/>
                  <a:pt x="1490" y="10791"/>
                </a:cubicBezTo>
                <a:cubicBezTo>
                  <a:pt x="1156" y="7447"/>
                  <a:pt x="882" y="4164"/>
                  <a:pt x="700" y="1854"/>
                </a:cubicBezTo>
                <a:cubicBezTo>
                  <a:pt x="700" y="1672"/>
                  <a:pt x="639" y="1490"/>
                  <a:pt x="639" y="1338"/>
                </a:cubicBezTo>
                <a:cubicBezTo>
                  <a:pt x="609" y="821"/>
                  <a:pt x="578" y="365"/>
                  <a:pt x="548" y="0"/>
                </a:cubicBezTo>
                <a:close/>
              </a:path>
            </a:pathLst>
          </a:custGeom>
          <a:solidFill>
            <a:srgbClr val="41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5"/>
          <p:cNvSpPr/>
          <p:nvPr/>
        </p:nvSpPr>
        <p:spPr>
          <a:xfrm>
            <a:off x="5102050" y="2140763"/>
            <a:ext cx="90450" cy="285000"/>
          </a:xfrm>
          <a:custGeom>
            <a:rect b="b" l="l" r="r" t="t"/>
            <a:pathLst>
              <a:path extrusionOk="0" h="11400" w="3618">
                <a:moveTo>
                  <a:pt x="2918" y="1"/>
                </a:moveTo>
                <a:cubicBezTo>
                  <a:pt x="2736" y="1"/>
                  <a:pt x="2584" y="1"/>
                  <a:pt x="2401" y="62"/>
                </a:cubicBezTo>
                <a:cubicBezTo>
                  <a:pt x="2432" y="426"/>
                  <a:pt x="2462" y="882"/>
                  <a:pt x="2492" y="1338"/>
                </a:cubicBezTo>
                <a:cubicBezTo>
                  <a:pt x="2492" y="1521"/>
                  <a:pt x="2553" y="1673"/>
                  <a:pt x="2553" y="1885"/>
                </a:cubicBezTo>
                <a:cubicBezTo>
                  <a:pt x="2766" y="4864"/>
                  <a:pt x="3070" y="9120"/>
                  <a:pt x="3040" y="10153"/>
                </a:cubicBezTo>
                <a:cubicBezTo>
                  <a:pt x="3040" y="10396"/>
                  <a:pt x="2948" y="10548"/>
                  <a:pt x="2796" y="10700"/>
                </a:cubicBezTo>
                <a:cubicBezTo>
                  <a:pt x="2582" y="10843"/>
                  <a:pt x="2292" y="10893"/>
                  <a:pt x="1972" y="10893"/>
                </a:cubicBezTo>
                <a:cubicBezTo>
                  <a:pt x="1884" y="10893"/>
                  <a:pt x="1794" y="10889"/>
                  <a:pt x="1702" y="10883"/>
                </a:cubicBezTo>
                <a:cubicBezTo>
                  <a:pt x="1520" y="10883"/>
                  <a:pt x="1337" y="10852"/>
                  <a:pt x="1185" y="10791"/>
                </a:cubicBezTo>
                <a:cubicBezTo>
                  <a:pt x="882" y="10761"/>
                  <a:pt x="578" y="10700"/>
                  <a:pt x="426" y="10639"/>
                </a:cubicBezTo>
                <a:cubicBezTo>
                  <a:pt x="406" y="10635"/>
                  <a:pt x="386" y="10634"/>
                  <a:pt x="367" y="10634"/>
                </a:cubicBezTo>
                <a:cubicBezTo>
                  <a:pt x="236" y="10634"/>
                  <a:pt x="114" y="10720"/>
                  <a:pt x="61" y="10852"/>
                </a:cubicBezTo>
                <a:cubicBezTo>
                  <a:pt x="0" y="11004"/>
                  <a:pt x="61" y="11156"/>
                  <a:pt x="213" y="11187"/>
                </a:cubicBezTo>
                <a:cubicBezTo>
                  <a:pt x="304" y="11217"/>
                  <a:pt x="730" y="11338"/>
                  <a:pt x="1216" y="11369"/>
                </a:cubicBezTo>
                <a:cubicBezTo>
                  <a:pt x="1398" y="11399"/>
                  <a:pt x="1550" y="11399"/>
                  <a:pt x="1733" y="11399"/>
                </a:cubicBezTo>
                <a:lnTo>
                  <a:pt x="2249" y="11399"/>
                </a:lnTo>
                <a:cubicBezTo>
                  <a:pt x="2523" y="11369"/>
                  <a:pt x="2857" y="11308"/>
                  <a:pt x="3100" y="11095"/>
                </a:cubicBezTo>
                <a:cubicBezTo>
                  <a:pt x="3404" y="10883"/>
                  <a:pt x="3556" y="10579"/>
                  <a:pt x="3556" y="10153"/>
                </a:cubicBezTo>
                <a:cubicBezTo>
                  <a:pt x="3617" y="9089"/>
                  <a:pt x="3283" y="4834"/>
                  <a:pt x="3070" y="1825"/>
                </a:cubicBezTo>
                <a:cubicBezTo>
                  <a:pt x="3070" y="1642"/>
                  <a:pt x="3040" y="1460"/>
                  <a:pt x="3040" y="1308"/>
                </a:cubicBezTo>
                <a:cubicBezTo>
                  <a:pt x="3009" y="822"/>
                  <a:pt x="2948" y="396"/>
                  <a:pt x="2918" y="1"/>
                </a:cubicBezTo>
                <a:close/>
              </a:path>
            </a:pathLst>
          </a:custGeom>
          <a:solidFill>
            <a:srgbClr val="414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5"/>
          <p:cNvSpPr/>
          <p:nvPr/>
        </p:nvSpPr>
        <p:spPr>
          <a:xfrm>
            <a:off x="4228150" y="1793513"/>
            <a:ext cx="1756900" cy="1107175"/>
          </a:xfrm>
          <a:custGeom>
            <a:rect b="b" l="l" r="r" t="t"/>
            <a:pathLst>
              <a:path extrusionOk="0" h="44287" w="70276">
                <a:moveTo>
                  <a:pt x="1673" y="0"/>
                </a:moveTo>
                <a:cubicBezTo>
                  <a:pt x="761" y="0"/>
                  <a:pt x="1" y="760"/>
                  <a:pt x="1" y="1672"/>
                </a:cubicBezTo>
                <a:lnTo>
                  <a:pt x="1" y="42615"/>
                </a:lnTo>
                <a:cubicBezTo>
                  <a:pt x="1" y="43527"/>
                  <a:pt x="761" y="44287"/>
                  <a:pt x="1673" y="44287"/>
                </a:cubicBezTo>
                <a:lnTo>
                  <a:pt x="68604" y="44287"/>
                </a:lnTo>
                <a:cubicBezTo>
                  <a:pt x="69516" y="44287"/>
                  <a:pt x="70245" y="43527"/>
                  <a:pt x="70276" y="42615"/>
                </a:cubicBezTo>
                <a:lnTo>
                  <a:pt x="70276" y="1672"/>
                </a:lnTo>
                <a:cubicBezTo>
                  <a:pt x="70276" y="760"/>
                  <a:pt x="69516" y="0"/>
                  <a:pt x="686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5"/>
          <p:cNvSpPr/>
          <p:nvPr/>
        </p:nvSpPr>
        <p:spPr>
          <a:xfrm>
            <a:off x="4181800" y="2098988"/>
            <a:ext cx="124275" cy="129150"/>
          </a:xfrm>
          <a:custGeom>
            <a:rect b="b" l="l" r="r" t="t"/>
            <a:pathLst>
              <a:path extrusionOk="0" h="5166" w="4971">
                <a:moveTo>
                  <a:pt x="1855" y="0"/>
                </a:moveTo>
                <a:cubicBezTo>
                  <a:pt x="1855" y="0"/>
                  <a:pt x="1" y="578"/>
                  <a:pt x="214" y="1885"/>
                </a:cubicBezTo>
                <a:cubicBezTo>
                  <a:pt x="457" y="3161"/>
                  <a:pt x="3192" y="4651"/>
                  <a:pt x="4165" y="5107"/>
                </a:cubicBezTo>
                <a:cubicBezTo>
                  <a:pt x="4254" y="5147"/>
                  <a:pt x="4326" y="5166"/>
                  <a:pt x="4383" y="5166"/>
                </a:cubicBezTo>
                <a:cubicBezTo>
                  <a:pt x="4970" y="5166"/>
                  <a:pt x="3960" y="3193"/>
                  <a:pt x="3101" y="2584"/>
                </a:cubicBezTo>
                <a:cubicBezTo>
                  <a:pt x="2159" y="1946"/>
                  <a:pt x="2159" y="1338"/>
                  <a:pt x="2159" y="1338"/>
                </a:cubicBezTo>
                <a:lnTo>
                  <a:pt x="185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5"/>
          <p:cNvSpPr/>
          <p:nvPr/>
        </p:nvSpPr>
        <p:spPr>
          <a:xfrm>
            <a:off x="4187125" y="2206888"/>
            <a:ext cx="124375" cy="128400"/>
          </a:xfrm>
          <a:custGeom>
            <a:rect b="b" l="l" r="r" t="t"/>
            <a:pathLst>
              <a:path extrusionOk="0" h="5136" w="4975">
                <a:moveTo>
                  <a:pt x="1855" y="0"/>
                </a:moveTo>
                <a:cubicBezTo>
                  <a:pt x="1855" y="0"/>
                  <a:pt x="1" y="547"/>
                  <a:pt x="244" y="1854"/>
                </a:cubicBezTo>
                <a:cubicBezTo>
                  <a:pt x="457" y="3131"/>
                  <a:pt x="3192" y="4620"/>
                  <a:pt x="4195" y="5076"/>
                </a:cubicBezTo>
                <a:cubicBezTo>
                  <a:pt x="4282" y="5117"/>
                  <a:pt x="4352" y="5136"/>
                  <a:pt x="4407" y="5136"/>
                </a:cubicBezTo>
                <a:cubicBezTo>
                  <a:pt x="4975" y="5136"/>
                  <a:pt x="3990" y="3166"/>
                  <a:pt x="3131" y="2584"/>
                </a:cubicBezTo>
                <a:cubicBezTo>
                  <a:pt x="2159" y="1915"/>
                  <a:pt x="2159" y="1307"/>
                  <a:pt x="2159" y="1307"/>
                </a:cubicBezTo>
                <a:lnTo>
                  <a:pt x="185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5"/>
          <p:cNvSpPr/>
          <p:nvPr/>
        </p:nvSpPr>
        <p:spPr>
          <a:xfrm>
            <a:off x="4187900" y="2260838"/>
            <a:ext cx="109825" cy="112975"/>
          </a:xfrm>
          <a:custGeom>
            <a:rect b="b" l="l" r="r" t="t"/>
            <a:pathLst>
              <a:path extrusionOk="0" h="4519" w="4393">
                <a:moveTo>
                  <a:pt x="1641" y="0"/>
                </a:moveTo>
                <a:cubicBezTo>
                  <a:pt x="1641" y="0"/>
                  <a:pt x="0" y="487"/>
                  <a:pt x="213" y="1642"/>
                </a:cubicBezTo>
                <a:cubicBezTo>
                  <a:pt x="395" y="2766"/>
                  <a:pt x="2827" y="4073"/>
                  <a:pt x="3708" y="4469"/>
                </a:cubicBezTo>
                <a:cubicBezTo>
                  <a:pt x="3782" y="4503"/>
                  <a:pt x="3842" y="4518"/>
                  <a:pt x="3889" y="4518"/>
                </a:cubicBezTo>
                <a:cubicBezTo>
                  <a:pt x="4392" y="4518"/>
                  <a:pt x="3513" y="2750"/>
                  <a:pt x="2736" y="2250"/>
                </a:cubicBezTo>
                <a:cubicBezTo>
                  <a:pt x="1915" y="1672"/>
                  <a:pt x="1915" y="1125"/>
                  <a:pt x="1915" y="1125"/>
                </a:cubicBezTo>
                <a:lnTo>
                  <a:pt x="164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5"/>
          <p:cNvSpPr/>
          <p:nvPr/>
        </p:nvSpPr>
        <p:spPr>
          <a:xfrm>
            <a:off x="4186375" y="2152163"/>
            <a:ext cx="124375" cy="129175"/>
          </a:xfrm>
          <a:custGeom>
            <a:rect b="b" l="l" r="r" t="t"/>
            <a:pathLst>
              <a:path extrusionOk="0" h="5167" w="4975">
                <a:moveTo>
                  <a:pt x="1854" y="1"/>
                </a:moveTo>
                <a:cubicBezTo>
                  <a:pt x="1854" y="1"/>
                  <a:pt x="0" y="578"/>
                  <a:pt x="213" y="1885"/>
                </a:cubicBezTo>
                <a:cubicBezTo>
                  <a:pt x="456" y="3162"/>
                  <a:pt x="3192" y="4651"/>
                  <a:pt x="4164" y="5107"/>
                </a:cubicBezTo>
                <a:cubicBezTo>
                  <a:pt x="4253" y="5148"/>
                  <a:pt x="4326" y="5166"/>
                  <a:pt x="4383" y="5166"/>
                </a:cubicBezTo>
                <a:cubicBezTo>
                  <a:pt x="4974" y="5166"/>
                  <a:pt x="3987" y="3194"/>
                  <a:pt x="3101" y="2585"/>
                </a:cubicBezTo>
                <a:cubicBezTo>
                  <a:pt x="2158" y="1946"/>
                  <a:pt x="2158" y="1338"/>
                  <a:pt x="2158" y="1338"/>
                </a:cubicBezTo>
                <a:lnTo>
                  <a:pt x="18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5"/>
          <p:cNvSpPr/>
          <p:nvPr/>
        </p:nvSpPr>
        <p:spPr>
          <a:xfrm>
            <a:off x="5905525" y="1845938"/>
            <a:ext cx="124375" cy="128400"/>
          </a:xfrm>
          <a:custGeom>
            <a:rect b="b" l="l" r="r" t="t"/>
            <a:pathLst>
              <a:path extrusionOk="0" h="5136" w="4975">
                <a:moveTo>
                  <a:pt x="3120" y="0"/>
                </a:moveTo>
                <a:lnTo>
                  <a:pt x="2816" y="1307"/>
                </a:lnTo>
                <a:cubicBezTo>
                  <a:pt x="2816" y="1307"/>
                  <a:pt x="2816" y="1915"/>
                  <a:pt x="1874" y="2584"/>
                </a:cubicBezTo>
                <a:cubicBezTo>
                  <a:pt x="987" y="3166"/>
                  <a:pt x="0" y="5136"/>
                  <a:pt x="591" y="5136"/>
                </a:cubicBezTo>
                <a:cubicBezTo>
                  <a:pt x="648" y="5136"/>
                  <a:pt x="721" y="5117"/>
                  <a:pt x="810" y="5077"/>
                </a:cubicBezTo>
                <a:cubicBezTo>
                  <a:pt x="1783" y="4621"/>
                  <a:pt x="4518" y="3131"/>
                  <a:pt x="4761" y="1855"/>
                </a:cubicBezTo>
                <a:cubicBezTo>
                  <a:pt x="4974" y="548"/>
                  <a:pt x="3120" y="0"/>
                  <a:pt x="31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5"/>
          <p:cNvSpPr/>
          <p:nvPr/>
        </p:nvSpPr>
        <p:spPr>
          <a:xfrm>
            <a:off x="5900125" y="1953838"/>
            <a:ext cx="124450" cy="129150"/>
          </a:xfrm>
          <a:custGeom>
            <a:rect b="b" l="l" r="r" t="t"/>
            <a:pathLst>
              <a:path extrusionOk="0" h="5166" w="4978">
                <a:moveTo>
                  <a:pt x="3093" y="1"/>
                </a:moveTo>
                <a:lnTo>
                  <a:pt x="2789" y="1338"/>
                </a:lnTo>
                <a:cubicBezTo>
                  <a:pt x="2789" y="1338"/>
                  <a:pt x="2789" y="1946"/>
                  <a:pt x="1847" y="2584"/>
                </a:cubicBezTo>
                <a:cubicBezTo>
                  <a:pt x="987" y="3167"/>
                  <a:pt x="1" y="5166"/>
                  <a:pt x="573" y="5166"/>
                </a:cubicBezTo>
                <a:cubicBezTo>
                  <a:pt x="628" y="5166"/>
                  <a:pt x="698" y="5147"/>
                  <a:pt x="783" y="5107"/>
                </a:cubicBezTo>
                <a:cubicBezTo>
                  <a:pt x="1786" y="4621"/>
                  <a:pt x="4521" y="3162"/>
                  <a:pt x="4734" y="1855"/>
                </a:cubicBezTo>
                <a:cubicBezTo>
                  <a:pt x="4977" y="578"/>
                  <a:pt x="3093" y="1"/>
                  <a:pt x="30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5"/>
          <p:cNvSpPr/>
          <p:nvPr/>
        </p:nvSpPr>
        <p:spPr>
          <a:xfrm>
            <a:off x="5912225" y="2007038"/>
            <a:ext cx="110075" cy="113575"/>
          </a:xfrm>
          <a:custGeom>
            <a:rect b="b" l="l" r="r" t="t"/>
            <a:pathLst>
              <a:path extrusionOk="0" h="4543" w="4403">
                <a:moveTo>
                  <a:pt x="2761" y="0"/>
                </a:moveTo>
                <a:lnTo>
                  <a:pt x="2518" y="1155"/>
                </a:lnTo>
                <a:cubicBezTo>
                  <a:pt x="2518" y="1155"/>
                  <a:pt x="2518" y="1672"/>
                  <a:pt x="1667" y="2250"/>
                </a:cubicBezTo>
                <a:cubicBezTo>
                  <a:pt x="885" y="2780"/>
                  <a:pt x="0" y="4542"/>
                  <a:pt x="545" y="4542"/>
                </a:cubicBezTo>
                <a:cubicBezTo>
                  <a:pt x="593" y="4542"/>
                  <a:pt x="653" y="4529"/>
                  <a:pt x="724" y="4499"/>
                </a:cubicBezTo>
                <a:cubicBezTo>
                  <a:pt x="1606" y="4073"/>
                  <a:pt x="4037" y="2766"/>
                  <a:pt x="4220" y="1642"/>
                </a:cubicBezTo>
                <a:cubicBezTo>
                  <a:pt x="4402" y="487"/>
                  <a:pt x="2761"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5"/>
          <p:cNvSpPr/>
          <p:nvPr/>
        </p:nvSpPr>
        <p:spPr>
          <a:xfrm>
            <a:off x="5900200" y="1899138"/>
            <a:ext cx="124375" cy="128400"/>
          </a:xfrm>
          <a:custGeom>
            <a:rect b="b" l="l" r="r" t="t"/>
            <a:pathLst>
              <a:path extrusionOk="0" h="5136" w="4975">
                <a:moveTo>
                  <a:pt x="3090" y="0"/>
                </a:moveTo>
                <a:lnTo>
                  <a:pt x="2786" y="1307"/>
                </a:lnTo>
                <a:cubicBezTo>
                  <a:pt x="2786" y="1307"/>
                  <a:pt x="2786" y="1915"/>
                  <a:pt x="1844" y="2584"/>
                </a:cubicBezTo>
                <a:cubicBezTo>
                  <a:pt x="985" y="3165"/>
                  <a:pt x="0" y="5135"/>
                  <a:pt x="568" y="5135"/>
                </a:cubicBezTo>
                <a:cubicBezTo>
                  <a:pt x="623" y="5135"/>
                  <a:pt x="694" y="5117"/>
                  <a:pt x="780" y="5076"/>
                </a:cubicBezTo>
                <a:cubicBezTo>
                  <a:pt x="1783" y="4620"/>
                  <a:pt x="4518" y="3131"/>
                  <a:pt x="4731" y="1854"/>
                </a:cubicBezTo>
                <a:cubicBezTo>
                  <a:pt x="4974" y="547"/>
                  <a:pt x="3090" y="0"/>
                  <a:pt x="309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5"/>
          <p:cNvSpPr/>
          <p:nvPr/>
        </p:nvSpPr>
        <p:spPr>
          <a:xfrm>
            <a:off x="6375701" y="563871"/>
            <a:ext cx="2718399" cy="1796880"/>
          </a:xfrm>
          <a:custGeom>
            <a:rect b="b" l="l" r="r" t="t"/>
            <a:pathLst>
              <a:path extrusionOk="0" h="61120" w="92465">
                <a:moveTo>
                  <a:pt x="35313" y="0"/>
                </a:moveTo>
                <a:cubicBezTo>
                  <a:pt x="21131" y="0"/>
                  <a:pt x="9163" y="2206"/>
                  <a:pt x="3344" y="3459"/>
                </a:cubicBezTo>
                <a:cubicBezTo>
                  <a:pt x="1338" y="3915"/>
                  <a:pt x="1" y="6133"/>
                  <a:pt x="457" y="8383"/>
                </a:cubicBezTo>
                <a:cubicBezTo>
                  <a:pt x="609" y="9082"/>
                  <a:pt x="761" y="9872"/>
                  <a:pt x="913" y="10693"/>
                </a:cubicBezTo>
                <a:cubicBezTo>
                  <a:pt x="1430" y="13216"/>
                  <a:pt x="2037" y="16377"/>
                  <a:pt x="2706" y="19842"/>
                </a:cubicBezTo>
                <a:cubicBezTo>
                  <a:pt x="3284" y="22699"/>
                  <a:pt x="3861" y="25830"/>
                  <a:pt x="4469" y="29052"/>
                </a:cubicBezTo>
                <a:cubicBezTo>
                  <a:pt x="5016" y="31939"/>
                  <a:pt x="5563" y="34948"/>
                  <a:pt x="6080" y="37897"/>
                </a:cubicBezTo>
                <a:cubicBezTo>
                  <a:pt x="6749" y="41362"/>
                  <a:pt x="7357" y="44888"/>
                  <a:pt x="7904" y="48231"/>
                </a:cubicBezTo>
                <a:cubicBezTo>
                  <a:pt x="8725" y="52943"/>
                  <a:pt x="9393" y="57350"/>
                  <a:pt x="9940" y="61119"/>
                </a:cubicBezTo>
                <a:cubicBezTo>
                  <a:pt x="13429" y="57657"/>
                  <a:pt x="24687" y="47872"/>
                  <a:pt x="40954" y="47872"/>
                </a:cubicBezTo>
                <a:cubicBezTo>
                  <a:pt x="43255" y="47872"/>
                  <a:pt x="45655" y="48068"/>
                  <a:pt x="48148" y="48505"/>
                </a:cubicBezTo>
                <a:cubicBezTo>
                  <a:pt x="65891" y="51642"/>
                  <a:pt x="77850" y="57672"/>
                  <a:pt x="88684" y="57672"/>
                </a:cubicBezTo>
                <a:cubicBezTo>
                  <a:pt x="89710" y="57672"/>
                  <a:pt x="90726" y="57618"/>
                  <a:pt x="91735" y="57502"/>
                </a:cubicBezTo>
                <a:lnTo>
                  <a:pt x="91887" y="46043"/>
                </a:lnTo>
                <a:lnTo>
                  <a:pt x="92009" y="37107"/>
                </a:lnTo>
                <a:lnTo>
                  <a:pt x="92161" y="26894"/>
                </a:lnTo>
                <a:lnTo>
                  <a:pt x="92282" y="17319"/>
                </a:lnTo>
                <a:lnTo>
                  <a:pt x="92404" y="7744"/>
                </a:lnTo>
                <a:lnTo>
                  <a:pt x="92465" y="4857"/>
                </a:lnTo>
                <a:cubicBezTo>
                  <a:pt x="92226" y="2602"/>
                  <a:pt x="90320" y="949"/>
                  <a:pt x="88141" y="949"/>
                </a:cubicBezTo>
                <a:cubicBezTo>
                  <a:pt x="87824" y="949"/>
                  <a:pt x="87501" y="984"/>
                  <a:pt x="87176" y="1057"/>
                </a:cubicBezTo>
                <a:cubicBezTo>
                  <a:pt x="82969" y="1988"/>
                  <a:pt x="76408" y="3106"/>
                  <a:pt x="69176" y="3106"/>
                </a:cubicBezTo>
                <a:cubicBezTo>
                  <a:pt x="65537" y="3106"/>
                  <a:pt x="61729" y="2823"/>
                  <a:pt x="57966" y="2091"/>
                </a:cubicBezTo>
                <a:cubicBezTo>
                  <a:pt x="50188" y="562"/>
                  <a:pt x="42468" y="0"/>
                  <a:pt x="353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5"/>
          <p:cNvSpPr/>
          <p:nvPr/>
        </p:nvSpPr>
        <p:spPr>
          <a:xfrm>
            <a:off x="6402513" y="762080"/>
            <a:ext cx="2689793" cy="1598671"/>
          </a:xfrm>
          <a:custGeom>
            <a:rect b="b" l="l" r="r" t="t"/>
            <a:pathLst>
              <a:path extrusionOk="0" h="54378" w="91492">
                <a:moveTo>
                  <a:pt x="35071" y="1"/>
                </a:moveTo>
                <a:cubicBezTo>
                  <a:pt x="19178" y="1"/>
                  <a:pt x="5884" y="2598"/>
                  <a:pt x="1" y="3951"/>
                </a:cubicBezTo>
                <a:cubicBezTo>
                  <a:pt x="518" y="6474"/>
                  <a:pt x="1125" y="9635"/>
                  <a:pt x="1794" y="13100"/>
                </a:cubicBezTo>
                <a:cubicBezTo>
                  <a:pt x="2372" y="15957"/>
                  <a:pt x="2949" y="19088"/>
                  <a:pt x="3557" y="22310"/>
                </a:cubicBezTo>
                <a:cubicBezTo>
                  <a:pt x="4104" y="25197"/>
                  <a:pt x="4651" y="28206"/>
                  <a:pt x="5168" y="31155"/>
                </a:cubicBezTo>
                <a:cubicBezTo>
                  <a:pt x="5837" y="34620"/>
                  <a:pt x="6445" y="38146"/>
                  <a:pt x="6992" y="41489"/>
                </a:cubicBezTo>
                <a:cubicBezTo>
                  <a:pt x="7813" y="46201"/>
                  <a:pt x="8481" y="50608"/>
                  <a:pt x="9028" y="54377"/>
                </a:cubicBezTo>
                <a:cubicBezTo>
                  <a:pt x="12517" y="50915"/>
                  <a:pt x="23775" y="41130"/>
                  <a:pt x="40042" y="41130"/>
                </a:cubicBezTo>
                <a:cubicBezTo>
                  <a:pt x="42343" y="41130"/>
                  <a:pt x="44743" y="41326"/>
                  <a:pt x="47236" y="41763"/>
                </a:cubicBezTo>
                <a:cubicBezTo>
                  <a:pt x="64979" y="44900"/>
                  <a:pt x="76938" y="50930"/>
                  <a:pt x="87772" y="50930"/>
                </a:cubicBezTo>
                <a:cubicBezTo>
                  <a:pt x="88798" y="50930"/>
                  <a:pt x="89814" y="50876"/>
                  <a:pt x="90823" y="50760"/>
                </a:cubicBezTo>
                <a:lnTo>
                  <a:pt x="90975" y="39301"/>
                </a:lnTo>
                <a:lnTo>
                  <a:pt x="91097" y="30365"/>
                </a:lnTo>
                <a:lnTo>
                  <a:pt x="91249" y="20152"/>
                </a:lnTo>
                <a:lnTo>
                  <a:pt x="91370" y="10577"/>
                </a:lnTo>
                <a:lnTo>
                  <a:pt x="91492" y="1002"/>
                </a:lnTo>
                <a:lnTo>
                  <a:pt x="91492" y="1002"/>
                </a:lnTo>
                <a:cubicBezTo>
                  <a:pt x="87053" y="2046"/>
                  <a:pt x="79738" y="3392"/>
                  <a:pt x="71592" y="3392"/>
                </a:cubicBezTo>
                <a:cubicBezTo>
                  <a:pt x="67634" y="3392"/>
                  <a:pt x="63479" y="3074"/>
                  <a:pt x="59364" y="2249"/>
                </a:cubicBezTo>
                <a:cubicBezTo>
                  <a:pt x="51021" y="606"/>
                  <a:pt x="42743" y="1"/>
                  <a:pt x="350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5"/>
          <p:cNvSpPr/>
          <p:nvPr/>
        </p:nvSpPr>
        <p:spPr>
          <a:xfrm>
            <a:off x="6454344" y="1038815"/>
            <a:ext cx="2633494" cy="1322818"/>
          </a:xfrm>
          <a:custGeom>
            <a:rect b="b" l="l" r="r" t="t"/>
            <a:pathLst>
              <a:path extrusionOk="0" h="44995" w="89577">
                <a:moveTo>
                  <a:pt x="34138" y="1"/>
                </a:moveTo>
                <a:cubicBezTo>
                  <a:pt x="19048" y="1"/>
                  <a:pt x="6293" y="2336"/>
                  <a:pt x="1" y="3748"/>
                </a:cubicBezTo>
                <a:cubicBezTo>
                  <a:pt x="578" y="6605"/>
                  <a:pt x="1125" y="9705"/>
                  <a:pt x="1733" y="12927"/>
                </a:cubicBezTo>
                <a:cubicBezTo>
                  <a:pt x="2311" y="15815"/>
                  <a:pt x="2858" y="18824"/>
                  <a:pt x="3375" y="21803"/>
                </a:cubicBezTo>
                <a:cubicBezTo>
                  <a:pt x="4013" y="25237"/>
                  <a:pt x="4621" y="28794"/>
                  <a:pt x="5198" y="32137"/>
                </a:cubicBezTo>
                <a:cubicBezTo>
                  <a:pt x="5989" y="36848"/>
                  <a:pt x="6688" y="41256"/>
                  <a:pt x="7205" y="44994"/>
                </a:cubicBezTo>
                <a:cubicBezTo>
                  <a:pt x="10720" y="41533"/>
                  <a:pt x="21958" y="31748"/>
                  <a:pt x="38240" y="31748"/>
                </a:cubicBezTo>
                <a:cubicBezTo>
                  <a:pt x="40543" y="31748"/>
                  <a:pt x="42946" y="31943"/>
                  <a:pt x="45442" y="32380"/>
                </a:cubicBezTo>
                <a:cubicBezTo>
                  <a:pt x="63185" y="35518"/>
                  <a:pt x="75145" y="41547"/>
                  <a:pt x="85979" y="41547"/>
                </a:cubicBezTo>
                <a:cubicBezTo>
                  <a:pt x="87005" y="41547"/>
                  <a:pt x="88020" y="41493"/>
                  <a:pt x="89030" y="41377"/>
                </a:cubicBezTo>
                <a:lnTo>
                  <a:pt x="89182" y="29918"/>
                </a:lnTo>
                <a:lnTo>
                  <a:pt x="89273" y="20982"/>
                </a:lnTo>
                <a:lnTo>
                  <a:pt x="89425" y="10769"/>
                </a:lnTo>
                <a:lnTo>
                  <a:pt x="89577" y="1194"/>
                </a:lnTo>
                <a:lnTo>
                  <a:pt x="89577" y="1194"/>
                </a:lnTo>
                <a:cubicBezTo>
                  <a:pt x="85065" y="2177"/>
                  <a:pt x="78157" y="3345"/>
                  <a:pt x="70523" y="3345"/>
                </a:cubicBezTo>
                <a:cubicBezTo>
                  <a:pt x="66586" y="3345"/>
                  <a:pt x="62456" y="3034"/>
                  <a:pt x="58361" y="2228"/>
                </a:cubicBezTo>
                <a:cubicBezTo>
                  <a:pt x="50045" y="602"/>
                  <a:pt x="41791" y="1"/>
                  <a:pt x="341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5"/>
          <p:cNvSpPr/>
          <p:nvPr/>
        </p:nvSpPr>
        <p:spPr>
          <a:xfrm>
            <a:off x="6507086" y="1314491"/>
            <a:ext cx="2578076" cy="1047141"/>
          </a:xfrm>
          <a:custGeom>
            <a:rect b="b" l="l" r="r" t="t"/>
            <a:pathLst>
              <a:path extrusionOk="0" h="35618" w="87692">
                <a:moveTo>
                  <a:pt x="33162" y="1"/>
                </a:moveTo>
                <a:cubicBezTo>
                  <a:pt x="18785" y="1"/>
                  <a:pt x="6538" y="2143"/>
                  <a:pt x="0" y="3550"/>
                </a:cubicBezTo>
                <a:cubicBezTo>
                  <a:pt x="547" y="6438"/>
                  <a:pt x="1094" y="9447"/>
                  <a:pt x="1611" y="12426"/>
                </a:cubicBezTo>
                <a:cubicBezTo>
                  <a:pt x="2280" y="15860"/>
                  <a:pt x="2888" y="19417"/>
                  <a:pt x="3435" y="22760"/>
                </a:cubicBezTo>
                <a:cubicBezTo>
                  <a:pt x="4256" y="27471"/>
                  <a:pt x="4924" y="31879"/>
                  <a:pt x="5471" y="35617"/>
                </a:cubicBezTo>
                <a:cubicBezTo>
                  <a:pt x="8960" y="32156"/>
                  <a:pt x="20218" y="22371"/>
                  <a:pt x="36485" y="22371"/>
                </a:cubicBezTo>
                <a:cubicBezTo>
                  <a:pt x="38786" y="22371"/>
                  <a:pt x="41186" y="22566"/>
                  <a:pt x="43679" y="23003"/>
                </a:cubicBezTo>
                <a:cubicBezTo>
                  <a:pt x="61456" y="26147"/>
                  <a:pt x="73427" y="32193"/>
                  <a:pt x="84278" y="32193"/>
                </a:cubicBezTo>
                <a:cubicBezTo>
                  <a:pt x="85282" y="32193"/>
                  <a:pt x="86277" y="32142"/>
                  <a:pt x="87266" y="32031"/>
                </a:cubicBezTo>
                <a:lnTo>
                  <a:pt x="87418" y="20541"/>
                </a:lnTo>
                <a:lnTo>
                  <a:pt x="87540" y="11605"/>
                </a:lnTo>
                <a:lnTo>
                  <a:pt x="87692" y="1392"/>
                </a:lnTo>
                <a:lnTo>
                  <a:pt x="87692" y="1392"/>
                </a:lnTo>
                <a:cubicBezTo>
                  <a:pt x="83138" y="2354"/>
                  <a:pt x="76620" y="3379"/>
                  <a:pt x="69504" y="3379"/>
                </a:cubicBezTo>
                <a:cubicBezTo>
                  <a:pt x="65600" y="3379"/>
                  <a:pt x="61516" y="3070"/>
                  <a:pt x="57478" y="2273"/>
                </a:cubicBezTo>
                <a:cubicBezTo>
                  <a:pt x="49128" y="612"/>
                  <a:pt x="40841" y="1"/>
                  <a:pt x="331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5"/>
          <p:cNvSpPr/>
          <p:nvPr/>
        </p:nvSpPr>
        <p:spPr>
          <a:xfrm>
            <a:off x="6554449" y="1569706"/>
            <a:ext cx="2526245" cy="791927"/>
          </a:xfrm>
          <a:custGeom>
            <a:rect b="b" l="l" r="r" t="t"/>
            <a:pathLst>
              <a:path extrusionOk="0" h="26937" w="85929">
                <a:moveTo>
                  <a:pt x="26848" y="0"/>
                </a:moveTo>
                <a:cubicBezTo>
                  <a:pt x="14320" y="0"/>
                  <a:pt x="5327" y="2035"/>
                  <a:pt x="0" y="3745"/>
                </a:cubicBezTo>
                <a:cubicBezTo>
                  <a:pt x="669" y="7179"/>
                  <a:pt x="1277" y="10736"/>
                  <a:pt x="1824" y="14079"/>
                </a:cubicBezTo>
                <a:cubicBezTo>
                  <a:pt x="2645" y="18790"/>
                  <a:pt x="3313" y="23198"/>
                  <a:pt x="3860" y="26936"/>
                </a:cubicBezTo>
                <a:cubicBezTo>
                  <a:pt x="7349" y="23475"/>
                  <a:pt x="18607" y="13690"/>
                  <a:pt x="34874" y="13690"/>
                </a:cubicBezTo>
                <a:cubicBezTo>
                  <a:pt x="37175" y="13690"/>
                  <a:pt x="39575" y="13885"/>
                  <a:pt x="42068" y="14322"/>
                </a:cubicBezTo>
                <a:cubicBezTo>
                  <a:pt x="59845" y="17466"/>
                  <a:pt x="71816" y="23512"/>
                  <a:pt x="82667" y="23512"/>
                </a:cubicBezTo>
                <a:cubicBezTo>
                  <a:pt x="83671" y="23512"/>
                  <a:pt x="84666" y="23461"/>
                  <a:pt x="85655" y="23350"/>
                </a:cubicBezTo>
                <a:lnTo>
                  <a:pt x="85807" y="11860"/>
                </a:lnTo>
                <a:lnTo>
                  <a:pt x="85929" y="2924"/>
                </a:lnTo>
                <a:lnTo>
                  <a:pt x="85929" y="2924"/>
                </a:lnTo>
                <a:cubicBezTo>
                  <a:pt x="81543" y="3824"/>
                  <a:pt x="75609" y="4712"/>
                  <a:pt x="69173" y="4712"/>
                </a:cubicBezTo>
                <a:cubicBezTo>
                  <a:pt x="65172" y="4712"/>
                  <a:pt x="60977" y="4368"/>
                  <a:pt x="56840" y="3471"/>
                </a:cubicBezTo>
                <a:cubicBezTo>
                  <a:pt x="45274" y="918"/>
                  <a:pt x="35264" y="0"/>
                  <a:pt x="2684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5"/>
          <p:cNvSpPr/>
          <p:nvPr/>
        </p:nvSpPr>
        <p:spPr>
          <a:xfrm>
            <a:off x="6608043" y="1833241"/>
            <a:ext cx="2469093" cy="528392"/>
          </a:xfrm>
          <a:custGeom>
            <a:rect b="b" l="l" r="r" t="t"/>
            <a:pathLst>
              <a:path extrusionOk="0" h="17973" w="83985">
                <a:moveTo>
                  <a:pt x="28198" y="0"/>
                </a:moveTo>
                <a:cubicBezTo>
                  <a:pt x="14662" y="0"/>
                  <a:pt x="5511" y="2496"/>
                  <a:pt x="1" y="5115"/>
                </a:cubicBezTo>
                <a:cubicBezTo>
                  <a:pt x="822" y="9826"/>
                  <a:pt x="1490" y="14234"/>
                  <a:pt x="2037" y="17972"/>
                </a:cubicBezTo>
                <a:cubicBezTo>
                  <a:pt x="5526" y="14511"/>
                  <a:pt x="16784" y="4726"/>
                  <a:pt x="33051" y="4726"/>
                </a:cubicBezTo>
                <a:cubicBezTo>
                  <a:pt x="35352" y="4726"/>
                  <a:pt x="37752" y="4921"/>
                  <a:pt x="40245" y="5358"/>
                </a:cubicBezTo>
                <a:cubicBezTo>
                  <a:pt x="58022" y="8502"/>
                  <a:pt x="69993" y="14548"/>
                  <a:pt x="80844" y="14548"/>
                </a:cubicBezTo>
                <a:cubicBezTo>
                  <a:pt x="81848" y="14548"/>
                  <a:pt x="82843" y="14497"/>
                  <a:pt x="83832" y="14386"/>
                </a:cubicBezTo>
                <a:lnTo>
                  <a:pt x="83984" y="2896"/>
                </a:lnTo>
                <a:lnTo>
                  <a:pt x="83984" y="2896"/>
                </a:lnTo>
                <a:cubicBezTo>
                  <a:pt x="80492" y="3832"/>
                  <a:pt x="76513" y="4547"/>
                  <a:pt x="71295" y="4547"/>
                </a:cubicBezTo>
                <a:cubicBezTo>
                  <a:pt x="67021" y="4547"/>
                  <a:pt x="61915" y="4067"/>
                  <a:pt x="55564" y="2835"/>
                </a:cubicBezTo>
                <a:cubicBezTo>
                  <a:pt x="44944" y="802"/>
                  <a:pt x="35867" y="0"/>
                  <a:pt x="281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5"/>
          <p:cNvSpPr/>
          <p:nvPr/>
        </p:nvSpPr>
        <p:spPr>
          <a:xfrm>
            <a:off x="7946678" y="688024"/>
            <a:ext cx="1032148" cy="716547"/>
          </a:xfrm>
          <a:custGeom>
            <a:rect b="b" l="l" r="r" t="t"/>
            <a:pathLst>
              <a:path extrusionOk="0" h="24373" w="35108">
                <a:moveTo>
                  <a:pt x="32148" y="1"/>
                </a:moveTo>
                <a:cubicBezTo>
                  <a:pt x="31318" y="1"/>
                  <a:pt x="30529" y="407"/>
                  <a:pt x="30032" y="1120"/>
                </a:cubicBezTo>
                <a:lnTo>
                  <a:pt x="30001" y="1181"/>
                </a:lnTo>
                <a:lnTo>
                  <a:pt x="29393" y="2062"/>
                </a:lnTo>
                <a:cubicBezTo>
                  <a:pt x="29211" y="2366"/>
                  <a:pt x="28968" y="2670"/>
                  <a:pt x="28755" y="2974"/>
                </a:cubicBezTo>
                <a:cubicBezTo>
                  <a:pt x="28329" y="3582"/>
                  <a:pt x="27904" y="4160"/>
                  <a:pt x="27509" y="4768"/>
                </a:cubicBezTo>
                <a:cubicBezTo>
                  <a:pt x="27083" y="5376"/>
                  <a:pt x="26627" y="5953"/>
                  <a:pt x="26202" y="6500"/>
                </a:cubicBezTo>
                <a:cubicBezTo>
                  <a:pt x="25776" y="7078"/>
                  <a:pt x="25320" y="7655"/>
                  <a:pt x="24864" y="8233"/>
                </a:cubicBezTo>
                <a:cubicBezTo>
                  <a:pt x="24408" y="8780"/>
                  <a:pt x="23952" y="9327"/>
                  <a:pt x="23557" y="9844"/>
                </a:cubicBezTo>
                <a:cubicBezTo>
                  <a:pt x="23101" y="10391"/>
                  <a:pt x="22645" y="10908"/>
                  <a:pt x="22189" y="11363"/>
                </a:cubicBezTo>
                <a:cubicBezTo>
                  <a:pt x="21734" y="11880"/>
                  <a:pt x="21278" y="12336"/>
                  <a:pt x="20761" y="12731"/>
                </a:cubicBezTo>
                <a:lnTo>
                  <a:pt x="20426" y="13035"/>
                </a:lnTo>
                <a:lnTo>
                  <a:pt x="20092" y="13430"/>
                </a:lnTo>
                <a:cubicBezTo>
                  <a:pt x="20031" y="13491"/>
                  <a:pt x="19940" y="13552"/>
                  <a:pt x="19819" y="13613"/>
                </a:cubicBezTo>
                <a:cubicBezTo>
                  <a:pt x="19788" y="13613"/>
                  <a:pt x="19788" y="13674"/>
                  <a:pt x="19758" y="13674"/>
                </a:cubicBezTo>
                <a:cubicBezTo>
                  <a:pt x="19667" y="13704"/>
                  <a:pt x="19636" y="13734"/>
                  <a:pt x="19606" y="13734"/>
                </a:cubicBezTo>
                <a:cubicBezTo>
                  <a:pt x="19575" y="13734"/>
                  <a:pt x="19575" y="13765"/>
                  <a:pt x="19515" y="13765"/>
                </a:cubicBezTo>
                <a:lnTo>
                  <a:pt x="19484" y="13795"/>
                </a:lnTo>
                <a:cubicBezTo>
                  <a:pt x="19150" y="14008"/>
                  <a:pt x="18664" y="14221"/>
                  <a:pt x="18147" y="14403"/>
                </a:cubicBezTo>
                <a:lnTo>
                  <a:pt x="17964" y="14494"/>
                </a:lnTo>
                <a:cubicBezTo>
                  <a:pt x="17904" y="14525"/>
                  <a:pt x="17843" y="14525"/>
                  <a:pt x="17782" y="14555"/>
                </a:cubicBezTo>
                <a:lnTo>
                  <a:pt x="17357" y="14677"/>
                </a:lnTo>
                <a:cubicBezTo>
                  <a:pt x="17053" y="14768"/>
                  <a:pt x="16779" y="14829"/>
                  <a:pt x="16445" y="14920"/>
                </a:cubicBezTo>
                <a:cubicBezTo>
                  <a:pt x="16141" y="14981"/>
                  <a:pt x="15837" y="15072"/>
                  <a:pt x="15502" y="15133"/>
                </a:cubicBezTo>
                <a:cubicBezTo>
                  <a:pt x="15168" y="15224"/>
                  <a:pt x="14864" y="15254"/>
                  <a:pt x="14499" y="15315"/>
                </a:cubicBezTo>
                <a:cubicBezTo>
                  <a:pt x="14165" y="15406"/>
                  <a:pt x="13861" y="15436"/>
                  <a:pt x="13527" y="15467"/>
                </a:cubicBezTo>
                <a:cubicBezTo>
                  <a:pt x="13192" y="15528"/>
                  <a:pt x="12828" y="15588"/>
                  <a:pt x="12493" y="15619"/>
                </a:cubicBezTo>
                <a:lnTo>
                  <a:pt x="11460" y="15740"/>
                </a:lnTo>
                <a:lnTo>
                  <a:pt x="10457" y="15862"/>
                </a:lnTo>
                <a:cubicBezTo>
                  <a:pt x="9758" y="15923"/>
                  <a:pt x="9028" y="15984"/>
                  <a:pt x="8359" y="16014"/>
                </a:cubicBezTo>
                <a:cubicBezTo>
                  <a:pt x="7630" y="16044"/>
                  <a:pt x="6961" y="16075"/>
                  <a:pt x="6232" y="16136"/>
                </a:cubicBezTo>
                <a:cubicBezTo>
                  <a:pt x="5897" y="16136"/>
                  <a:pt x="5502" y="16166"/>
                  <a:pt x="5168" y="16166"/>
                </a:cubicBezTo>
                <a:lnTo>
                  <a:pt x="4013" y="16166"/>
                </a:lnTo>
                <a:cubicBezTo>
                  <a:pt x="1824" y="16257"/>
                  <a:pt x="1" y="18111"/>
                  <a:pt x="61" y="20330"/>
                </a:cubicBezTo>
                <a:cubicBezTo>
                  <a:pt x="122" y="22549"/>
                  <a:pt x="1885" y="24312"/>
                  <a:pt x="4104" y="24373"/>
                </a:cubicBezTo>
                <a:lnTo>
                  <a:pt x="5350" y="24373"/>
                </a:lnTo>
                <a:cubicBezTo>
                  <a:pt x="5776" y="24373"/>
                  <a:pt x="6141" y="24373"/>
                  <a:pt x="6566" y="24342"/>
                </a:cubicBezTo>
                <a:lnTo>
                  <a:pt x="8967" y="24221"/>
                </a:lnTo>
                <a:lnTo>
                  <a:pt x="11369" y="24008"/>
                </a:lnTo>
                <a:cubicBezTo>
                  <a:pt x="12159" y="23917"/>
                  <a:pt x="12949" y="23765"/>
                  <a:pt x="13739" y="23643"/>
                </a:cubicBezTo>
                <a:cubicBezTo>
                  <a:pt x="14165" y="23582"/>
                  <a:pt x="14560" y="23491"/>
                  <a:pt x="14955" y="23431"/>
                </a:cubicBezTo>
                <a:cubicBezTo>
                  <a:pt x="15381" y="23339"/>
                  <a:pt x="15776" y="23279"/>
                  <a:pt x="16171" y="23157"/>
                </a:cubicBezTo>
                <a:cubicBezTo>
                  <a:pt x="16597" y="23096"/>
                  <a:pt x="17022" y="22975"/>
                  <a:pt x="17387" y="22853"/>
                </a:cubicBezTo>
                <a:cubicBezTo>
                  <a:pt x="17812" y="22731"/>
                  <a:pt x="18238" y="22610"/>
                  <a:pt x="18664" y="22458"/>
                </a:cubicBezTo>
                <a:cubicBezTo>
                  <a:pt x="19059" y="22367"/>
                  <a:pt x="19484" y="22215"/>
                  <a:pt x="19910" y="22063"/>
                </a:cubicBezTo>
                <a:lnTo>
                  <a:pt x="20548" y="21789"/>
                </a:lnTo>
                <a:cubicBezTo>
                  <a:pt x="20670" y="21759"/>
                  <a:pt x="20791" y="21728"/>
                  <a:pt x="20852" y="21637"/>
                </a:cubicBezTo>
                <a:lnTo>
                  <a:pt x="21156" y="21485"/>
                </a:lnTo>
                <a:cubicBezTo>
                  <a:pt x="21278" y="21455"/>
                  <a:pt x="21399" y="21424"/>
                  <a:pt x="21460" y="21333"/>
                </a:cubicBezTo>
                <a:lnTo>
                  <a:pt x="21794" y="21181"/>
                </a:lnTo>
                <a:lnTo>
                  <a:pt x="22129" y="21029"/>
                </a:lnTo>
                <a:cubicBezTo>
                  <a:pt x="22250" y="20999"/>
                  <a:pt x="22372" y="20908"/>
                  <a:pt x="22493" y="20847"/>
                </a:cubicBezTo>
                <a:lnTo>
                  <a:pt x="22828" y="20634"/>
                </a:lnTo>
                <a:cubicBezTo>
                  <a:pt x="22858" y="20604"/>
                  <a:pt x="22949" y="20573"/>
                  <a:pt x="22980" y="20543"/>
                </a:cubicBezTo>
                <a:lnTo>
                  <a:pt x="23132" y="20421"/>
                </a:lnTo>
                <a:lnTo>
                  <a:pt x="23466" y="20178"/>
                </a:lnTo>
                <a:lnTo>
                  <a:pt x="23618" y="20087"/>
                </a:lnTo>
                <a:cubicBezTo>
                  <a:pt x="23648" y="20026"/>
                  <a:pt x="23740" y="19996"/>
                  <a:pt x="23770" y="19965"/>
                </a:cubicBezTo>
                <a:lnTo>
                  <a:pt x="24104" y="19692"/>
                </a:lnTo>
                <a:cubicBezTo>
                  <a:pt x="24226" y="19631"/>
                  <a:pt x="24348" y="19509"/>
                  <a:pt x="24408" y="19418"/>
                </a:cubicBezTo>
                <a:cubicBezTo>
                  <a:pt x="24621" y="19266"/>
                  <a:pt x="24803" y="19114"/>
                  <a:pt x="24955" y="18932"/>
                </a:cubicBezTo>
                <a:cubicBezTo>
                  <a:pt x="25107" y="18780"/>
                  <a:pt x="25290" y="18628"/>
                  <a:pt x="25442" y="18446"/>
                </a:cubicBezTo>
                <a:lnTo>
                  <a:pt x="25898" y="17959"/>
                </a:lnTo>
                <a:cubicBezTo>
                  <a:pt x="26506" y="17291"/>
                  <a:pt x="27053" y="16652"/>
                  <a:pt x="27569" y="15984"/>
                </a:cubicBezTo>
                <a:cubicBezTo>
                  <a:pt x="28056" y="15315"/>
                  <a:pt x="28573" y="14646"/>
                  <a:pt x="29028" y="13947"/>
                </a:cubicBezTo>
                <a:cubicBezTo>
                  <a:pt x="29241" y="13613"/>
                  <a:pt x="29484" y="13278"/>
                  <a:pt x="29667" y="12974"/>
                </a:cubicBezTo>
                <a:cubicBezTo>
                  <a:pt x="29880" y="12640"/>
                  <a:pt x="30092" y="12275"/>
                  <a:pt x="30305" y="11941"/>
                </a:cubicBezTo>
                <a:cubicBezTo>
                  <a:pt x="30731" y="11272"/>
                  <a:pt x="31095" y="10573"/>
                  <a:pt x="31491" y="9904"/>
                </a:cubicBezTo>
                <a:cubicBezTo>
                  <a:pt x="31855" y="9205"/>
                  <a:pt x="32250" y="8537"/>
                  <a:pt x="32585" y="7838"/>
                </a:cubicBezTo>
                <a:cubicBezTo>
                  <a:pt x="32919" y="7169"/>
                  <a:pt x="33284" y="6439"/>
                  <a:pt x="33618" y="5740"/>
                </a:cubicBezTo>
                <a:cubicBezTo>
                  <a:pt x="33770" y="5406"/>
                  <a:pt x="33953" y="5041"/>
                  <a:pt x="34105" y="4676"/>
                </a:cubicBezTo>
                <a:lnTo>
                  <a:pt x="34348" y="4160"/>
                </a:lnTo>
                <a:lnTo>
                  <a:pt x="34439" y="3886"/>
                </a:lnTo>
                <a:lnTo>
                  <a:pt x="34560" y="3582"/>
                </a:lnTo>
                <a:cubicBezTo>
                  <a:pt x="35108" y="2245"/>
                  <a:pt x="34500" y="725"/>
                  <a:pt x="33162" y="208"/>
                </a:cubicBezTo>
                <a:cubicBezTo>
                  <a:pt x="32829" y="68"/>
                  <a:pt x="32485" y="1"/>
                  <a:pt x="32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5"/>
          <p:cNvSpPr/>
          <p:nvPr/>
        </p:nvSpPr>
        <p:spPr>
          <a:xfrm>
            <a:off x="8763447" y="556638"/>
            <a:ext cx="285966" cy="252686"/>
          </a:xfrm>
          <a:custGeom>
            <a:rect b="b" l="l" r="r" t="t"/>
            <a:pathLst>
              <a:path extrusionOk="0" h="8595" w="9727">
                <a:moveTo>
                  <a:pt x="5186" y="1"/>
                </a:moveTo>
                <a:cubicBezTo>
                  <a:pt x="4432" y="1"/>
                  <a:pt x="3685" y="286"/>
                  <a:pt x="3131" y="817"/>
                </a:cubicBezTo>
                <a:cubicBezTo>
                  <a:pt x="2523" y="1425"/>
                  <a:pt x="2128" y="2276"/>
                  <a:pt x="2462" y="3553"/>
                </a:cubicBezTo>
                <a:cubicBezTo>
                  <a:pt x="2462" y="3553"/>
                  <a:pt x="0" y="4161"/>
                  <a:pt x="669" y="5984"/>
                </a:cubicBezTo>
                <a:cubicBezTo>
                  <a:pt x="1368" y="7838"/>
                  <a:pt x="4225" y="8568"/>
                  <a:pt x="4225" y="8568"/>
                </a:cubicBezTo>
                <a:cubicBezTo>
                  <a:pt x="4392" y="8586"/>
                  <a:pt x="4555" y="8594"/>
                  <a:pt x="4713" y="8594"/>
                </a:cubicBezTo>
                <a:cubicBezTo>
                  <a:pt x="6696" y="8594"/>
                  <a:pt x="8025" y="7291"/>
                  <a:pt x="8025" y="7291"/>
                </a:cubicBezTo>
                <a:cubicBezTo>
                  <a:pt x="9058" y="6349"/>
                  <a:pt x="8754" y="4829"/>
                  <a:pt x="8541" y="4039"/>
                </a:cubicBezTo>
                <a:cubicBezTo>
                  <a:pt x="8420" y="3735"/>
                  <a:pt x="8359" y="3492"/>
                  <a:pt x="8359" y="3492"/>
                </a:cubicBezTo>
                <a:cubicBezTo>
                  <a:pt x="9180" y="3158"/>
                  <a:pt x="9727" y="817"/>
                  <a:pt x="7842" y="452"/>
                </a:cubicBezTo>
                <a:cubicBezTo>
                  <a:pt x="7022" y="300"/>
                  <a:pt x="6383" y="209"/>
                  <a:pt x="5897" y="88"/>
                </a:cubicBezTo>
                <a:cubicBezTo>
                  <a:pt x="5663" y="29"/>
                  <a:pt x="5424" y="1"/>
                  <a:pt x="51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5"/>
          <p:cNvSpPr/>
          <p:nvPr/>
        </p:nvSpPr>
        <p:spPr>
          <a:xfrm>
            <a:off x="8919821" y="626226"/>
            <a:ext cx="167135" cy="116068"/>
          </a:xfrm>
          <a:custGeom>
            <a:rect b="b" l="l" r="r" t="t"/>
            <a:pathLst>
              <a:path extrusionOk="0" h="3948" w="5685">
                <a:moveTo>
                  <a:pt x="3800" y="0"/>
                </a:moveTo>
                <a:cubicBezTo>
                  <a:pt x="3709" y="365"/>
                  <a:pt x="3253" y="882"/>
                  <a:pt x="3070" y="1125"/>
                </a:cubicBezTo>
                <a:cubicBezTo>
                  <a:pt x="2918" y="1338"/>
                  <a:pt x="2827" y="1429"/>
                  <a:pt x="2827" y="1429"/>
                </a:cubicBezTo>
                <a:cubicBezTo>
                  <a:pt x="2007" y="1398"/>
                  <a:pt x="1" y="1155"/>
                  <a:pt x="1" y="1155"/>
                </a:cubicBezTo>
                <a:lnTo>
                  <a:pt x="1" y="1155"/>
                </a:lnTo>
                <a:cubicBezTo>
                  <a:pt x="426" y="1824"/>
                  <a:pt x="183" y="3222"/>
                  <a:pt x="183" y="3222"/>
                </a:cubicBezTo>
                <a:cubicBezTo>
                  <a:pt x="183" y="3222"/>
                  <a:pt x="2082" y="3947"/>
                  <a:pt x="3500" y="3947"/>
                </a:cubicBezTo>
                <a:cubicBezTo>
                  <a:pt x="4235" y="3947"/>
                  <a:pt x="4840" y="3753"/>
                  <a:pt x="4985" y="3161"/>
                </a:cubicBezTo>
                <a:cubicBezTo>
                  <a:pt x="5685" y="487"/>
                  <a:pt x="3800" y="0"/>
                  <a:pt x="38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5"/>
          <p:cNvSpPr/>
          <p:nvPr/>
        </p:nvSpPr>
        <p:spPr>
          <a:xfrm>
            <a:off x="8801872" y="643984"/>
            <a:ext cx="109924" cy="82582"/>
          </a:xfrm>
          <a:custGeom>
            <a:rect b="b" l="l" r="r" t="t"/>
            <a:pathLst>
              <a:path extrusionOk="0" h="2809" w="3739">
                <a:moveTo>
                  <a:pt x="2683" y="0"/>
                </a:moveTo>
                <a:cubicBezTo>
                  <a:pt x="2434" y="0"/>
                  <a:pt x="2234" y="35"/>
                  <a:pt x="2219" y="35"/>
                </a:cubicBezTo>
                <a:cubicBezTo>
                  <a:pt x="2128" y="35"/>
                  <a:pt x="2098" y="95"/>
                  <a:pt x="2098" y="187"/>
                </a:cubicBezTo>
                <a:cubicBezTo>
                  <a:pt x="2098" y="278"/>
                  <a:pt x="2158" y="308"/>
                  <a:pt x="2250" y="308"/>
                </a:cubicBezTo>
                <a:cubicBezTo>
                  <a:pt x="2348" y="296"/>
                  <a:pt x="2497" y="278"/>
                  <a:pt x="2657" y="278"/>
                </a:cubicBezTo>
                <a:cubicBezTo>
                  <a:pt x="2892" y="278"/>
                  <a:pt x="3151" y="316"/>
                  <a:pt x="3313" y="460"/>
                </a:cubicBezTo>
                <a:cubicBezTo>
                  <a:pt x="3374" y="521"/>
                  <a:pt x="3435" y="673"/>
                  <a:pt x="3435" y="825"/>
                </a:cubicBezTo>
                <a:cubicBezTo>
                  <a:pt x="3405" y="1433"/>
                  <a:pt x="1368" y="2223"/>
                  <a:pt x="122" y="2588"/>
                </a:cubicBezTo>
                <a:cubicBezTo>
                  <a:pt x="91" y="2588"/>
                  <a:pt x="0" y="2649"/>
                  <a:pt x="61" y="2740"/>
                </a:cubicBezTo>
                <a:cubicBezTo>
                  <a:pt x="61" y="2764"/>
                  <a:pt x="101" y="2809"/>
                  <a:pt x="164" y="2809"/>
                </a:cubicBezTo>
                <a:cubicBezTo>
                  <a:pt x="179" y="2809"/>
                  <a:pt x="196" y="2806"/>
                  <a:pt x="213" y="2801"/>
                </a:cubicBezTo>
                <a:cubicBezTo>
                  <a:pt x="547" y="2709"/>
                  <a:pt x="3496" y="1858"/>
                  <a:pt x="3678" y="886"/>
                </a:cubicBezTo>
                <a:lnTo>
                  <a:pt x="3678" y="825"/>
                </a:lnTo>
                <a:cubicBezTo>
                  <a:pt x="3739" y="551"/>
                  <a:pt x="3648" y="369"/>
                  <a:pt x="3496" y="217"/>
                </a:cubicBezTo>
                <a:cubicBezTo>
                  <a:pt x="3289" y="42"/>
                  <a:pt x="2957" y="0"/>
                  <a:pt x="26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5"/>
          <p:cNvSpPr/>
          <p:nvPr/>
        </p:nvSpPr>
        <p:spPr>
          <a:xfrm>
            <a:off x="8899271" y="650334"/>
            <a:ext cx="106366" cy="19697"/>
          </a:xfrm>
          <a:custGeom>
            <a:rect b="b" l="l" r="r" t="t"/>
            <a:pathLst>
              <a:path extrusionOk="0" h="670" w="3618">
                <a:moveTo>
                  <a:pt x="152" y="1"/>
                </a:moveTo>
                <a:cubicBezTo>
                  <a:pt x="61" y="1"/>
                  <a:pt x="0" y="62"/>
                  <a:pt x="0" y="122"/>
                </a:cubicBezTo>
                <a:cubicBezTo>
                  <a:pt x="0" y="214"/>
                  <a:pt x="31" y="274"/>
                  <a:pt x="122" y="274"/>
                </a:cubicBezTo>
                <a:cubicBezTo>
                  <a:pt x="152" y="274"/>
                  <a:pt x="2371" y="609"/>
                  <a:pt x="3466" y="670"/>
                </a:cubicBezTo>
                <a:cubicBezTo>
                  <a:pt x="3526" y="670"/>
                  <a:pt x="3617" y="609"/>
                  <a:pt x="3617" y="548"/>
                </a:cubicBezTo>
                <a:cubicBezTo>
                  <a:pt x="3617" y="457"/>
                  <a:pt x="3526" y="396"/>
                  <a:pt x="3466" y="396"/>
                </a:cubicBezTo>
                <a:cubicBezTo>
                  <a:pt x="2341" y="305"/>
                  <a:pt x="183" y="1"/>
                  <a:pt x="1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5"/>
          <p:cNvSpPr/>
          <p:nvPr/>
        </p:nvSpPr>
        <p:spPr>
          <a:xfrm>
            <a:off x="8890334" y="653538"/>
            <a:ext cx="48274" cy="116362"/>
          </a:xfrm>
          <a:custGeom>
            <a:rect b="b" l="l" r="r" t="t"/>
            <a:pathLst>
              <a:path extrusionOk="0" h="3958" w="1642">
                <a:moveTo>
                  <a:pt x="667" y="1"/>
                </a:moveTo>
                <a:cubicBezTo>
                  <a:pt x="647" y="1"/>
                  <a:pt x="626" y="5"/>
                  <a:pt x="608" y="13"/>
                </a:cubicBezTo>
                <a:cubicBezTo>
                  <a:pt x="578" y="44"/>
                  <a:pt x="517" y="135"/>
                  <a:pt x="578" y="196"/>
                </a:cubicBezTo>
                <a:cubicBezTo>
                  <a:pt x="1642" y="2050"/>
                  <a:pt x="122" y="3661"/>
                  <a:pt x="31" y="3752"/>
                </a:cubicBezTo>
                <a:cubicBezTo>
                  <a:pt x="0" y="3783"/>
                  <a:pt x="0" y="3904"/>
                  <a:pt x="31" y="3935"/>
                </a:cubicBezTo>
                <a:cubicBezTo>
                  <a:pt x="61" y="3950"/>
                  <a:pt x="99" y="3957"/>
                  <a:pt x="137" y="3957"/>
                </a:cubicBezTo>
                <a:cubicBezTo>
                  <a:pt x="175" y="3957"/>
                  <a:pt x="213" y="3950"/>
                  <a:pt x="244" y="3935"/>
                </a:cubicBezTo>
                <a:cubicBezTo>
                  <a:pt x="274" y="3935"/>
                  <a:pt x="1004" y="3175"/>
                  <a:pt x="1186" y="2111"/>
                </a:cubicBezTo>
                <a:cubicBezTo>
                  <a:pt x="1307" y="1503"/>
                  <a:pt x="1247" y="804"/>
                  <a:pt x="791" y="44"/>
                </a:cubicBezTo>
                <a:cubicBezTo>
                  <a:pt x="769" y="22"/>
                  <a:pt x="717" y="1"/>
                  <a:pt x="6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5"/>
          <p:cNvSpPr/>
          <p:nvPr/>
        </p:nvSpPr>
        <p:spPr>
          <a:xfrm>
            <a:off x="8893009" y="567252"/>
            <a:ext cx="28635" cy="86169"/>
          </a:xfrm>
          <a:custGeom>
            <a:rect b="b" l="l" r="r" t="t"/>
            <a:pathLst>
              <a:path extrusionOk="0" h="2931" w="974">
                <a:moveTo>
                  <a:pt x="609" y="0"/>
                </a:moveTo>
                <a:cubicBezTo>
                  <a:pt x="517" y="0"/>
                  <a:pt x="487" y="61"/>
                  <a:pt x="487" y="152"/>
                </a:cubicBezTo>
                <a:cubicBezTo>
                  <a:pt x="973" y="2128"/>
                  <a:pt x="61" y="2675"/>
                  <a:pt x="61" y="2675"/>
                </a:cubicBezTo>
                <a:cubicBezTo>
                  <a:pt x="31" y="2736"/>
                  <a:pt x="1" y="2797"/>
                  <a:pt x="31" y="2888"/>
                </a:cubicBezTo>
                <a:cubicBezTo>
                  <a:pt x="53" y="2909"/>
                  <a:pt x="104" y="2931"/>
                  <a:pt x="154" y="2931"/>
                </a:cubicBezTo>
                <a:cubicBezTo>
                  <a:pt x="175" y="2931"/>
                  <a:pt x="196" y="2927"/>
                  <a:pt x="213" y="2918"/>
                </a:cubicBezTo>
                <a:cubicBezTo>
                  <a:pt x="244" y="2918"/>
                  <a:pt x="700" y="2645"/>
                  <a:pt x="852" y="1824"/>
                </a:cubicBezTo>
                <a:cubicBezTo>
                  <a:pt x="943" y="1398"/>
                  <a:pt x="943" y="821"/>
                  <a:pt x="761" y="91"/>
                </a:cubicBezTo>
                <a:cubicBezTo>
                  <a:pt x="761" y="31"/>
                  <a:pt x="669" y="0"/>
                  <a:pt x="6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5"/>
          <p:cNvSpPr/>
          <p:nvPr/>
        </p:nvSpPr>
        <p:spPr>
          <a:xfrm>
            <a:off x="8951102" y="579746"/>
            <a:ext cx="32192" cy="84787"/>
          </a:xfrm>
          <a:custGeom>
            <a:rect b="b" l="l" r="r" t="t"/>
            <a:pathLst>
              <a:path extrusionOk="0" h="2884" w="1095">
                <a:moveTo>
                  <a:pt x="760" y="1"/>
                </a:moveTo>
                <a:cubicBezTo>
                  <a:pt x="669" y="1"/>
                  <a:pt x="639" y="92"/>
                  <a:pt x="639" y="183"/>
                </a:cubicBezTo>
                <a:cubicBezTo>
                  <a:pt x="1095" y="2098"/>
                  <a:pt x="152" y="2554"/>
                  <a:pt x="92" y="2615"/>
                </a:cubicBezTo>
                <a:cubicBezTo>
                  <a:pt x="31" y="2645"/>
                  <a:pt x="0" y="2706"/>
                  <a:pt x="31" y="2797"/>
                </a:cubicBezTo>
                <a:cubicBezTo>
                  <a:pt x="52" y="2840"/>
                  <a:pt x="104" y="2883"/>
                  <a:pt x="154" y="2883"/>
                </a:cubicBezTo>
                <a:cubicBezTo>
                  <a:pt x="175" y="2883"/>
                  <a:pt x="195" y="2876"/>
                  <a:pt x="213" y="2858"/>
                </a:cubicBezTo>
                <a:cubicBezTo>
                  <a:pt x="244" y="2827"/>
                  <a:pt x="821" y="2554"/>
                  <a:pt x="973" y="1703"/>
                </a:cubicBezTo>
                <a:cubicBezTo>
                  <a:pt x="1064" y="1277"/>
                  <a:pt x="1064" y="791"/>
                  <a:pt x="882" y="122"/>
                </a:cubicBezTo>
                <a:cubicBezTo>
                  <a:pt x="882" y="61"/>
                  <a:pt x="821" y="1"/>
                  <a:pt x="7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5"/>
          <p:cNvSpPr/>
          <p:nvPr/>
        </p:nvSpPr>
        <p:spPr>
          <a:xfrm>
            <a:off x="8923408" y="573484"/>
            <a:ext cx="29517" cy="86581"/>
          </a:xfrm>
          <a:custGeom>
            <a:rect b="b" l="l" r="r" t="t"/>
            <a:pathLst>
              <a:path extrusionOk="0" h="2945" w="1004">
                <a:moveTo>
                  <a:pt x="638" y="1"/>
                </a:moveTo>
                <a:cubicBezTo>
                  <a:pt x="547" y="1"/>
                  <a:pt x="517" y="92"/>
                  <a:pt x="517" y="153"/>
                </a:cubicBezTo>
                <a:cubicBezTo>
                  <a:pt x="1003" y="2129"/>
                  <a:pt x="91" y="2706"/>
                  <a:pt x="91" y="2706"/>
                </a:cubicBezTo>
                <a:cubicBezTo>
                  <a:pt x="61" y="2736"/>
                  <a:pt x="0" y="2828"/>
                  <a:pt x="61" y="2888"/>
                </a:cubicBezTo>
                <a:cubicBezTo>
                  <a:pt x="82" y="2909"/>
                  <a:pt x="132" y="2945"/>
                  <a:pt x="181" y="2945"/>
                </a:cubicBezTo>
                <a:cubicBezTo>
                  <a:pt x="203" y="2945"/>
                  <a:pt x="224" y="2938"/>
                  <a:pt x="243" y="2919"/>
                </a:cubicBezTo>
                <a:cubicBezTo>
                  <a:pt x="274" y="2919"/>
                  <a:pt x="730" y="2676"/>
                  <a:pt x="882" y="1825"/>
                </a:cubicBezTo>
                <a:cubicBezTo>
                  <a:pt x="973" y="1399"/>
                  <a:pt x="973" y="882"/>
                  <a:pt x="790" y="122"/>
                </a:cubicBezTo>
                <a:cubicBezTo>
                  <a:pt x="790" y="31"/>
                  <a:pt x="699" y="1"/>
                  <a:pt x="6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5"/>
          <p:cNvSpPr/>
          <p:nvPr/>
        </p:nvSpPr>
        <p:spPr>
          <a:xfrm>
            <a:off x="8980590" y="591359"/>
            <a:ext cx="31310" cy="74733"/>
          </a:xfrm>
          <a:custGeom>
            <a:rect b="b" l="l" r="r" t="t"/>
            <a:pathLst>
              <a:path extrusionOk="0" h="2542" w="1065">
                <a:moveTo>
                  <a:pt x="851" y="1"/>
                </a:moveTo>
                <a:cubicBezTo>
                  <a:pt x="760" y="1"/>
                  <a:pt x="730" y="92"/>
                  <a:pt x="730" y="153"/>
                </a:cubicBezTo>
                <a:cubicBezTo>
                  <a:pt x="1003" y="1551"/>
                  <a:pt x="122" y="2250"/>
                  <a:pt x="92" y="2280"/>
                </a:cubicBezTo>
                <a:cubicBezTo>
                  <a:pt x="0" y="2311"/>
                  <a:pt x="0" y="2402"/>
                  <a:pt x="61" y="2463"/>
                </a:cubicBezTo>
                <a:cubicBezTo>
                  <a:pt x="80" y="2521"/>
                  <a:pt x="112" y="2542"/>
                  <a:pt x="156" y="2542"/>
                </a:cubicBezTo>
                <a:cubicBezTo>
                  <a:pt x="181" y="2542"/>
                  <a:pt x="210" y="2535"/>
                  <a:pt x="244" y="2524"/>
                </a:cubicBezTo>
                <a:cubicBezTo>
                  <a:pt x="274" y="2524"/>
                  <a:pt x="851" y="2068"/>
                  <a:pt x="1003" y="1186"/>
                </a:cubicBezTo>
                <a:cubicBezTo>
                  <a:pt x="1034" y="882"/>
                  <a:pt x="1064" y="548"/>
                  <a:pt x="1003" y="122"/>
                </a:cubicBezTo>
                <a:cubicBezTo>
                  <a:pt x="1003" y="31"/>
                  <a:pt x="912" y="1"/>
                  <a:pt x="8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5"/>
          <p:cNvSpPr/>
          <p:nvPr/>
        </p:nvSpPr>
        <p:spPr>
          <a:xfrm>
            <a:off x="7427488" y="526739"/>
            <a:ext cx="554969" cy="788340"/>
          </a:xfrm>
          <a:custGeom>
            <a:rect b="b" l="l" r="r" t="t"/>
            <a:pathLst>
              <a:path extrusionOk="0" h="26815" w="18877">
                <a:moveTo>
                  <a:pt x="9224" y="1"/>
                </a:moveTo>
                <a:cubicBezTo>
                  <a:pt x="7034" y="1"/>
                  <a:pt x="4527" y="623"/>
                  <a:pt x="2341" y="2746"/>
                </a:cubicBezTo>
                <a:cubicBezTo>
                  <a:pt x="2341" y="2746"/>
                  <a:pt x="1" y="5664"/>
                  <a:pt x="700" y="15117"/>
                </a:cubicBezTo>
                <a:cubicBezTo>
                  <a:pt x="761" y="15816"/>
                  <a:pt x="1277" y="24053"/>
                  <a:pt x="1095" y="24813"/>
                </a:cubicBezTo>
                <a:cubicBezTo>
                  <a:pt x="4258" y="25674"/>
                  <a:pt x="7330" y="26815"/>
                  <a:pt x="10519" y="26815"/>
                </a:cubicBezTo>
                <a:cubicBezTo>
                  <a:pt x="13184" y="26815"/>
                  <a:pt x="15929" y="26019"/>
                  <a:pt x="18876" y="23597"/>
                </a:cubicBezTo>
                <a:cubicBezTo>
                  <a:pt x="18238" y="21014"/>
                  <a:pt x="17326" y="12412"/>
                  <a:pt x="17326" y="10831"/>
                </a:cubicBezTo>
                <a:cubicBezTo>
                  <a:pt x="17326" y="3354"/>
                  <a:pt x="14803" y="1257"/>
                  <a:pt x="14803" y="1257"/>
                </a:cubicBezTo>
                <a:cubicBezTo>
                  <a:pt x="14803" y="1257"/>
                  <a:pt x="12333" y="1"/>
                  <a:pt x="92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5"/>
          <p:cNvSpPr/>
          <p:nvPr/>
        </p:nvSpPr>
        <p:spPr>
          <a:xfrm>
            <a:off x="7530267" y="1842296"/>
            <a:ext cx="617501" cy="377163"/>
          </a:xfrm>
          <a:custGeom>
            <a:rect b="b" l="l" r="r" t="t"/>
            <a:pathLst>
              <a:path extrusionOk="0" h="12829" w="21004">
                <a:moveTo>
                  <a:pt x="18385" y="0"/>
                </a:moveTo>
                <a:cubicBezTo>
                  <a:pt x="13962" y="0"/>
                  <a:pt x="4097" y="2431"/>
                  <a:pt x="31" y="3500"/>
                </a:cubicBezTo>
                <a:cubicBezTo>
                  <a:pt x="91" y="4351"/>
                  <a:pt x="213" y="5901"/>
                  <a:pt x="243" y="7695"/>
                </a:cubicBezTo>
                <a:cubicBezTo>
                  <a:pt x="304" y="9214"/>
                  <a:pt x="213" y="10917"/>
                  <a:pt x="0" y="12467"/>
                </a:cubicBezTo>
                <a:cubicBezTo>
                  <a:pt x="0" y="12467"/>
                  <a:pt x="2015" y="12828"/>
                  <a:pt x="5315" y="12828"/>
                </a:cubicBezTo>
                <a:cubicBezTo>
                  <a:pt x="9175" y="12828"/>
                  <a:pt x="14793" y="12334"/>
                  <a:pt x="21004" y="10187"/>
                </a:cubicBezTo>
                <a:lnTo>
                  <a:pt x="19028" y="1646"/>
                </a:lnTo>
                <a:lnTo>
                  <a:pt x="18694" y="5"/>
                </a:lnTo>
                <a:cubicBezTo>
                  <a:pt x="18594" y="2"/>
                  <a:pt x="18491" y="0"/>
                  <a:pt x="183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5"/>
          <p:cNvSpPr/>
          <p:nvPr/>
        </p:nvSpPr>
        <p:spPr>
          <a:xfrm>
            <a:off x="8084296" y="1862287"/>
            <a:ext cx="44716" cy="49861"/>
          </a:xfrm>
          <a:custGeom>
            <a:rect b="b" l="l" r="r" t="t"/>
            <a:pathLst>
              <a:path extrusionOk="0" h="1696" w="1521">
                <a:moveTo>
                  <a:pt x="161" y="1"/>
                </a:moveTo>
                <a:cubicBezTo>
                  <a:pt x="69" y="1"/>
                  <a:pt x="8" y="9"/>
                  <a:pt x="1" y="24"/>
                </a:cubicBezTo>
                <a:lnTo>
                  <a:pt x="365" y="1695"/>
                </a:lnTo>
                <a:cubicBezTo>
                  <a:pt x="1520" y="1179"/>
                  <a:pt x="1216" y="206"/>
                  <a:pt x="1216" y="206"/>
                </a:cubicBezTo>
                <a:cubicBezTo>
                  <a:pt x="988" y="69"/>
                  <a:pt x="436" y="1"/>
                  <a:pt x="1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5"/>
          <p:cNvSpPr/>
          <p:nvPr/>
        </p:nvSpPr>
        <p:spPr>
          <a:xfrm>
            <a:off x="7467324" y="1972887"/>
            <a:ext cx="70117" cy="58181"/>
          </a:xfrm>
          <a:custGeom>
            <a:rect b="b" l="l" r="r" t="t"/>
            <a:pathLst>
              <a:path extrusionOk="0" h="1979" w="2385">
                <a:moveTo>
                  <a:pt x="2293" y="0"/>
                </a:moveTo>
                <a:lnTo>
                  <a:pt x="378" y="669"/>
                </a:lnTo>
                <a:cubicBezTo>
                  <a:pt x="378" y="669"/>
                  <a:pt x="0" y="1978"/>
                  <a:pt x="2232" y="1978"/>
                </a:cubicBezTo>
                <a:cubicBezTo>
                  <a:pt x="2281" y="1978"/>
                  <a:pt x="2332" y="1977"/>
                  <a:pt x="2384" y="1976"/>
                </a:cubicBezTo>
                <a:lnTo>
                  <a:pt x="229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5"/>
          <p:cNvSpPr/>
          <p:nvPr/>
        </p:nvSpPr>
        <p:spPr>
          <a:xfrm>
            <a:off x="7293457" y="1094468"/>
            <a:ext cx="899881" cy="898117"/>
          </a:xfrm>
          <a:custGeom>
            <a:rect b="b" l="l" r="r" t="t"/>
            <a:pathLst>
              <a:path extrusionOk="0" h="30549" w="30609">
                <a:moveTo>
                  <a:pt x="9636" y="1"/>
                </a:moveTo>
                <a:cubicBezTo>
                  <a:pt x="9636" y="1"/>
                  <a:pt x="9605" y="1"/>
                  <a:pt x="9514" y="31"/>
                </a:cubicBezTo>
                <a:cubicBezTo>
                  <a:pt x="9028" y="152"/>
                  <a:pt x="7326" y="548"/>
                  <a:pt x="5259" y="1186"/>
                </a:cubicBezTo>
                <a:cubicBezTo>
                  <a:pt x="4955" y="1308"/>
                  <a:pt x="4651" y="1399"/>
                  <a:pt x="4347" y="1520"/>
                </a:cubicBezTo>
                <a:cubicBezTo>
                  <a:pt x="0" y="2949"/>
                  <a:pt x="304" y="7691"/>
                  <a:pt x="2098" y="11916"/>
                </a:cubicBezTo>
                <a:cubicBezTo>
                  <a:pt x="2523" y="12858"/>
                  <a:pt x="2918" y="13891"/>
                  <a:pt x="3283" y="14894"/>
                </a:cubicBezTo>
                <a:cubicBezTo>
                  <a:pt x="3313" y="15046"/>
                  <a:pt x="3405" y="15138"/>
                  <a:pt x="3435" y="15289"/>
                </a:cubicBezTo>
                <a:cubicBezTo>
                  <a:pt x="3526" y="15502"/>
                  <a:pt x="3587" y="15715"/>
                  <a:pt x="3678" y="15897"/>
                </a:cubicBezTo>
                <a:cubicBezTo>
                  <a:pt x="4772" y="19089"/>
                  <a:pt x="5593" y="22280"/>
                  <a:pt x="5958" y="24408"/>
                </a:cubicBezTo>
                <a:cubicBezTo>
                  <a:pt x="6171" y="25867"/>
                  <a:pt x="6292" y="27509"/>
                  <a:pt x="6323" y="29332"/>
                </a:cubicBezTo>
                <a:lnTo>
                  <a:pt x="6323" y="30548"/>
                </a:lnTo>
                <a:cubicBezTo>
                  <a:pt x="10170" y="29066"/>
                  <a:pt x="18907" y="26007"/>
                  <a:pt x="25197" y="26007"/>
                </a:cubicBezTo>
                <a:cubicBezTo>
                  <a:pt x="26262" y="26007"/>
                  <a:pt x="27257" y="26095"/>
                  <a:pt x="28147" y="26293"/>
                </a:cubicBezTo>
                <a:cubicBezTo>
                  <a:pt x="28056" y="25928"/>
                  <a:pt x="28025" y="25624"/>
                  <a:pt x="27964" y="25320"/>
                </a:cubicBezTo>
                <a:cubicBezTo>
                  <a:pt x="27873" y="24925"/>
                  <a:pt x="27812" y="24530"/>
                  <a:pt x="27752" y="24195"/>
                </a:cubicBezTo>
                <a:cubicBezTo>
                  <a:pt x="27691" y="23770"/>
                  <a:pt x="27630" y="23405"/>
                  <a:pt x="27600" y="23101"/>
                </a:cubicBezTo>
                <a:cubicBezTo>
                  <a:pt x="27600" y="23010"/>
                  <a:pt x="27569" y="22949"/>
                  <a:pt x="27569" y="22858"/>
                </a:cubicBezTo>
                <a:lnTo>
                  <a:pt x="27569" y="22828"/>
                </a:lnTo>
                <a:lnTo>
                  <a:pt x="27752" y="22645"/>
                </a:lnTo>
                <a:cubicBezTo>
                  <a:pt x="28268" y="22098"/>
                  <a:pt x="30183" y="19514"/>
                  <a:pt x="30396" y="17660"/>
                </a:cubicBezTo>
                <a:cubicBezTo>
                  <a:pt x="30609" y="15563"/>
                  <a:pt x="29332" y="14074"/>
                  <a:pt x="28299" y="10791"/>
                </a:cubicBezTo>
                <a:cubicBezTo>
                  <a:pt x="28116" y="10244"/>
                  <a:pt x="27964" y="9666"/>
                  <a:pt x="27812" y="9150"/>
                </a:cubicBezTo>
                <a:cubicBezTo>
                  <a:pt x="27691" y="8663"/>
                  <a:pt x="27539" y="8147"/>
                  <a:pt x="27448" y="7630"/>
                </a:cubicBezTo>
                <a:lnTo>
                  <a:pt x="27448" y="7599"/>
                </a:lnTo>
                <a:cubicBezTo>
                  <a:pt x="27448" y="7539"/>
                  <a:pt x="27448" y="7478"/>
                  <a:pt x="27417" y="7447"/>
                </a:cubicBezTo>
                <a:cubicBezTo>
                  <a:pt x="26840" y="4438"/>
                  <a:pt x="26840" y="2827"/>
                  <a:pt x="24682" y="1885"/>
                </a:cubicBezTo>
                <a:cubicBezTo>
                  <a:pt x="24195" y="1672"/>
                  <a:pt x="23587" y="1460"/>
                  <a:pt x="22827" y="1308"/>
                </a:cubicBezTo>
                <a:cubicBezTo>
                  <a:pt x="21976" y="1125"/>
                  <a:pt x="20913" y="973"/>
                  <a:pt x="19666" y="821"/>
                </a:cubicBezTo>
                <a:lnTo>
                  <a:pt x="18754" y="760"/>
                </a:lnTo>
                <a:lnTo>
                  <a:pt x="963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5"/>
          <p:cNvSpPr/>
          <p:nvPr/>
        </p:nvSpPr>
        <p:spPr>
          <a:xfrm>
            <a:off x="7567781" y="1094350"/>
            <a:ext cx="304752" cy="190478"/>
          </a:xfrm>
          <a:custGeom>
            <a:rect b="b" l="l" r="r" t="t"/>
            <a:pathLst>
              <a:path extrusionOk="0" h="6479" w="10366">
                <a:moveTo>
                  <a:pt x="275" y="0"/>
                </a:moveTo>
                <a:cubicBezTo>
                  <a:pt x="229" y="0"/>
                  <a:pt x="179" y="23"/>
                  <a:pt x="122" y="65"/>
                </a:cubicBezTo>
                <a:cubicBezTo>
                  <a:pt x="1" y="126"/>
                  <a:pt x="1" y="248"/>
                  <a:pt x="62" y="369"/>
                </a:cubicBezTo>
                <a:cubicBezTo>
                  <a:pt x="244" y="612"/>
                  <a:pt x="4408" y="6479"/>
                  <a:pt x="7387" y="6479"/>
                </a:cubicBezTo>
                <a:lnTo>
                  <a:pt x="7630" y="6479"/>
                </a:lnTo>
                <a:cubicBezTo>
                  <a:pt x="8420" y="6418"/>
                  <a:pt x="8998" y="6023"/>
                  <a:pt x="9363" y="5476"/>
                </a:cubicBezTo>
                <a:cubicBezTo>
                  <a:pt x="10366" y="3713"/>
                  <a:pt x="9150" y="521"/>
                  <a:pt x="9120" y="369"/>
                </a:cubicBezTo>
                <a:cubicBezTo>
                  <a:pt x="9096" y="276"/>
                  <a:pt x="9020" y="237"/>
                  <a:pt x="8931" y="237"/>
                </a:cubicBezTo>
                <a:cubicBezTo>
                  <a:pt x="8903" y="237"/>
                  <a:pt x="8875" y="241"/>
                  <a:pt x="8846" y="248"/>
                </a:cubicBezTo>
                <a:cubicBezTo>
                  <a:pt x="8755" y="278"/>
                  <a:pt x="8694" y="400"/>
                  <a:pt x="8755" y="521"/>
                </a:cubicBezTo>
                <a:cubicBezTo>
                  <a:pt x="8755" y="552"/>
                  <a:pt x="9940" y="3682"/>
                  <a:pt x="8998" y="5233"/>
                </a:cubicBezTo>
                <a:cubicBezTo>
                  <a:pt x="8694" y="5719"/>
                  <a:pt x="8238" y="5992"/>
                  <a:pt x="7600" y="6053"/>
                </a:cubicBezTo>
                <a:cubicBezTo>
                  <a:pt x="7522" y="6064"/>
                  <a:pt x="7443" y="6069"/>
                  <a:pt x="7362" y="6069"/>
                </a:cubicBezTo>
                <a:cubicBezTo>
                  <a:pt x="4617" y="6069"/>
                  <a:pt x="456" y="184"/>
                  <a:pt x="426" y="96"/>
                </a:cubicBezTo>
                <a:cubicBezTo>
                  <a:pt x="377" y="31"/>
                  <a:pt x="329" y="0"/>
                  <a:pt x="2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5"/>
          <p:cNvSpPr/>
          <p:nvPr/>
        </p:nvSpPr>
        <p:spPr>
          <a:xfrm>
            <a:off x="8018177" y="1149885"/>
            <a:ext cx="91167" cy="213585"/>
          </a:xfrm>
          <a:custGeom>
            <a:rect b="b" l="l" r="r" t="t"/>
            <a:pathLst>
              <a:path extrusionOk="0" h="7265" w="3101">
                <a:moveTo>
                  <a:pt x="0" y="0"/>
                </a:moveTo>
                <a:cubicBezTo>
                  <a:pt x="213" y="2006"/>
                  <a:pt x="1368" y="5167"/>
                  <a:pt x="3101" y="7265"/>
                </a:cubicBezTo>
                <a:cubicBezTo>
                  <a:pt x="2979" y="6748"/>
                  <a:pt x="2857" y="6262"/>
                  <a:pt x="2766" y="5745"/>
                </a:cubicBezTo>
                <a:lnTo>
                  <a:pt x="2766" y="5714"/>
                </a:lnTo>
                <a:cubicBezTo>
                  <a:pt x="2766" y="5654"/>
                  <a:pt x="2736" y="5593"/>
                  <a:pt x="2736" y="5562"/>
                </a:cubicBezTo>
                <a:cubicBezTo>
                  <a:pt x="2553" y="2462"/>
                  <a:pt x="3101" y="88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5"/>
          <p:cNvSpPr/>
          <p:nvPr/>
        </p:nvSpPr>
        <p:spPr>
          <a:xfrm>
            <a:off x="7293457" y="1129306"/>
            <a:ext cx="286878" cy="433668"/>
          </a:xfrm>
          <a:custGeom>
            <a:rect b="b" l="l" r="r" t="t"/>
            <a:pathLst>
              <a:path extrusionOk="0" h="14751" w="9758">
                <a:moveTo>
                  <a:pt x="5228" y="1"/>
                </a:moveTo>
                <a:cubicBezTo>
                  <a:pt x="4924" y="123"/>
                  <a:pt x="4620" y="214"/>
                  <a:pt x="4317" y="335"/>
                </a:cubicBezTo>
                <a:cubicBezTo>
                  <a:pt x="0" y="1764"/>
                  <a:pt x="243" y="6506"/>
                  <a:pt x="2067" y="10731"/>
                </a:cubicBezTo>
                <a:cubicBezTo>
                  <a:pt x="2493" y="11673"/>
                  <a:pt x="2858" y="12706"/>
                  <a:pt x="3253" y="13709"/>
                </a:cubicBezTo>
                <a:cubicBezTo>
                  <a:pt x="3283" y="13861"/>
                  <a:pt x="3374" y="13953"/>
                  <a:pt x="3405" y="14104"/>
                </a:cubicBezTo>
                <a:cubicBezTo>
                  <a:pt x="3465" y="14317"/>
                  <a:pt x="3557" y="14530"/>
                  <a:pt x="3617" y="14712"/>
                </a:cubicBezTo>
                <a:cubicBezTo>
                  <a:pt x="3768" y="14738"/>
                  <a:pt x="3920" y="14750"/>
                  <a:pt x="4072" y="14750"/>
                </a:cubicBezTo>
                <a:cubicBezTo>
                  <a:pt x="6646" y="14750"/>
                  <a:pt x="9313" y="11204"/>
                  <a:pt x="9514" y="7387"/>
                </a:cubicBezTo>
                <a:cubicBezTo>
                  <a:pt x="9757" y="2767"/>
                  <a:pt x="7690" y="518"/>
                  <a:pt x="52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5"/>
          <p:cNvSpPr/>
          <p:nvPr/>
        </p:nvSpPr>
        <p:spPr>
          <a:xfrm>
            <a:off x="7454300" y="493959"/>
            <a:ext cx="535713" cy="498699"/>
          </a:xfrm>
          <a:custGeom>
            <a:rect b="b" l="l" r="r" t="t"/>
            <a:pathLst>
              <a:path extrusionOk="0" h="16963" w="18222">
                <a:moveTo>
                  <a:pt x="7964" y="1"/>
                </a:moveTo>
                <a:cubicBezTo>
                  <a:pt x="3982" y="1"/>
                  <a:pt x="1672" y="2736"/>
                  <a:pt x="1125" y="4530"/>
                </a:cubicBezTo>
                <a:cubicBezTo>
                  <a:pt x="396" y="6900"/>
                  <a:pt x="1" y="9119"/>
                  <a:pt x="1885" y="12858"/>
                </a:cubicBezTo>
                <a:cubicBezTo>
                  <a:pt x="3830" y="16631"/>
                  <a:pt x="7891" y="16688"/>
                  <a:pt x="8135" y="16688"/>
                </a:cubicBezTo>
                <a:cubicBezTo>
                  <a:pt x="8143" y="16688"/>
                  <a:pt x="8147" y="16688"/>
                  <a:pt x="8147" y="16688"/>
                </a:cubicBezTo>
                <a:cubicBezTo>
                  <a:pt x="8834" y="16875"/>
                  <a:pt x="9486" y="16962"/>
                  <a:pt x="10101" y="16962"/>
                </a:cubicBezTo>
                <a:cubicBezTo>
                  <a:pt x="15688" y="16962"/>
                  <a:pt x="18221" y="9759"/>
                  <a:pt x="16414" y="4530"/>
                </a:cubicBezTo>
                <a:cubicBezTo>
                  <a:pt x="15290" y="1399"/>
                  <a:pt x="12007" y="1"/>
                  <a:pt x="79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5"/>
          <p:cNvSpPr/>
          <p:nvPr/>
        </p:nvSpPr>
        <p:spPr>
          <a:xfrm>
            <a:off x="7902902" y="796389"/>
            <a:ext cx="69176" cy="123594"/>
          </a:xfrm>
          <a:custGeom>
            <a:rect b="b" l="l" r="r" t="t"/>
            <a:pathLst>
              <a:path extrusionOk="0" h="4204" w="2353">
                <a:moveTo>
                  <a:pt x="1036" y="1"/>
                </a:moveTo>
                <a:cubicBezTo>
                  <a:pt x="514" y="1"/>
                  <a:pt x="0" y="595"/>
                  <a:pt x="0" y="595"/>
                </a:cubicBezTo>
                <a:lnTo>
                  <a:pt x="183" y="4152"/>
                </a:lnTo>
                <a:cubicBezTo>
                  <a:pt x="316" y="4187"/>
                  <a:pt x="442" y="4203"/>
                  <a:pt x="561" y="4203"/>
                </a:cubicBezTo>
                <a:cubicBezTo>
                  <a:pt x="1983" y="4203"/>
                  <a:pt x="2352" y="1830"/>
                  <a:pt x="1763" y="595"/>
                </a:cubicBezTo>
                <a:cubicBezTo>
                  <a:pt x="1561" y="149"/>
                  <a:pt x="1297" y="1"/>
                  <a:pt x="10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5"/>
          <p:cNvSpPr/>
          <p:nvPr/>
        </p:nvSpPr>
        <p:spPr>
          <a:xfrm>
            <a:off x="7848396" y="889820"/>
            <a:ext cx="120654" cy="120684"/>
          </a:xfrm>
          <a:custGeom>
            <a:rect b="b" l="l" r="r" t="t"/>
            <a:pathLst>
              <a:path extrusionOk="0" h="4105" w="4104">
                <a:moveTo>
                  <a:pt x="2006" y="1"/>
                </a:moveTo>
                <a:cubicBezTo>
                  <a:pt x="2006" y="153"/>
                  <a:pt x="2037" y="274"/>
                  <a:pt x="2128" y="305"/>
                </a:cubicBezTo>
                <a:cubicBezTo>
                  <a:pt x="2341" y="305"/>
                  <a:pt x="2584" y="366"/>
                  <a:pt x="2766" y="457"/>
                </a:cubicBezTo>
                <a:cubicBezTo>
                  <a:pt x="3344" y="730"/>
                  <a:pt x="3769" y="1308"/>
                  <a:pt x="3769" y="2007"/>
                </a:cubicBezTo>
                <a:cubicBezTo>
                  <a:pt x="3769" y="2949"/>
                  <a:pt x="3009" y="3770"/>
                  <a:pt x="2006" y="3770"/>
                </a:cubicBezTo>
                <a:cubicBezTo>
                  <a:pt x="1064" y="3770"/>
                  <a:pt x="274" y="2949"/>
                  <a:pt x="274" y="2007"/>
                </a:cubicBezTo>
                <a:cubicBezTo>
                  <a:pt x="274" y="1338"/>
                  <a:pt x="638" y="761"/>
                  <a:pt x="1246" y="457"/>
                </a:cubicBezTo>
                <a:lnTo>
                  <a:pt x="1094" y="214"/>
                </a:lnTo>
                <a:cubicBezTo>
                  <a:pt x="486" y="578"/>
                  <a:pt x="0" y="1278"/>
                  <a:pt x="0" y="2037"/>
                </a:cubicBezTo>
                <a:cubicBezTo>
                  <a:pt x="0" y="3192"/>
                  <a:pt x="912" y="4104"/>
                  <a:pt x="2037" y="4104"/>
                </a:cubicBezTo>
                <a:cubicBezTo>
                  <a:pt x="3192" y="4104"/>
                  <a:pt x="4103" y="3192"/>
                  <a:pt x="4103" y="2037"/>
                </a:cubicBezTo>
                <a:cubicBezTo>
                  <a:pt x="4103" y="1217"/>
                  <a:pt x="3556" y="457"/>
                  <a:pt x="2857" y="153"/>
                </a:cubicBezTo>
                <a:cubicBezTo>
                  <a:pt x="2614" y="31"/>
                  <a:pt x="2310" y="1"/>
                  <a:pt x="20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5"/>
          <p:cNvSpPr/>
          <p:nvPr/>
        </p:nvSpPr>
        <p:spPr>
          <a:xfrm>
            <a:off x="7594583" y="942820"/>
            <a:ext cx="230578" cy="213577"/>
          </a:xfrm>
          <a:custGeom>
            <a:rect b="b" l="l" r="r" t="t"/>
            <a:pathLst>
              <a:path extrusionOk="0" h="6787" w="7843">
                <a:moveTo>
                  <a:pt x="700" y="1"/>
                </a:moveTo>
                <a:cubicBezTo>
                  <a:pt x="1156" y="1399"/>
                  <a:pt x="1095" y="3709"/>
                  <a:pt x="1" y="4925"/>
                </a:cubicBezTo>
                <a:cubicBezTo>
                  <a:pt x="2144" y="6342"/>
                  <a:pt x="3780" y="6787"/>
                  <a:pt x="4988" y="6787"/>
                </a:cubicBezTo>
                <a:cubicBezTo>
                  <a:pt x="7019" y="6787"/>
                  <a:pt x="7843" y="5533"/>
                  <a:pt x="7843" y="5533"/>
                </a:cubicBezTo>
                <a:lnTo>
                  <a:pt x="7691" y="1946"/>
                </a:lnTo>
                <a:cubicBezTo>
                  <a:pt x="7550" y="1955"/>
                  <a:pt x="7406" y="1960"/>
                  <a:pt x="7261" y="1960"/>
                </a:cubicBezTo>
                <a:cubicBezTo>
                  <a:pt x="5533" y="1960"/>
                  <a:pt x="3568" y="1321"/>
                  <a:pt x="2250" y="760"/>
                </a:cubicBezTo>
                <a:cubicBezTo>
                  <a:pt x="2098" y="669"/>
                  <a:pt x="1946" y="639"/>
                  <a:pt x="1794" y="578"/>
                </a:cubicBezTo>
                <a:cubicBezTo>
                  <a:pt x="1095" y="153"/>
                  <a:pt x="700" y="1"/>
                  <a:pt x="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5"/>
          <p:cNvSpPr/>
          <p:nvPr/>
        </p:nvSpPr>
        <p:spPr>
          <a:xfrm>
            <a:off x="7601187" y="579687"/>
            <a:ext cx="341384" cy="436079"/>
          </a:xfrm>
          <a:custGeom>
            <a:rect b="b" l="l" r="r" t="t"/>
            <a:pathLst>
              <a:path extrusionOk="0" h="14833" w="11612">
                <a:moveTo>
                  <a:pt x="5250" y="0"/>
                </a:moveTo>
                <a:cubicBezTo>
                  <a:pt x="4695" y="0"/>
                  <a:pt x="4107" y="86"/>
                  <a:pt x="3496" y="307"/>
                </a:cubicBezTo>
                <a:cubicBezTo>
                  <a:pt x="1459" y="1067"/>
                  <a:pt x="122" y="3133"/>
                  <a:pt x="243" y="5322"/>
                </a:cubicBezTo>
                <a:cubicBezTo>
                  <a:pt x="0" y="7419"/>
                  <a:pt x="61" y="9638"/>
                  <a:pt x="456" y="11979"/>
                </a:cubicBezTo>
                <a:cubicBezTo>
                  <a:pt x="517" y="12252"/>
                  <a:pt x="547" y="12556"/>
                  <a:pt x="608" y="12830"/>
                </a:cubicBezTo>
                <a:cubicBezTo>
                  <a:pt x="780" y="12915"/>
                  <a:pt x="4235" y="14832"/>
                  <a:pt x="7333" y="14832"/>
                </a:cubicBezTo>
                <a:cubicBezTo>
                  <a:pt x="8626" y="14832"/>
                  <a:pt x="9856" y="14499"/>
                  <a:pt x="10760" y="13559"/>
                </a:cubicBezTo>
                <a:cubicBezTo>
                  <a:pt x="11368" y="12890"/>
                  <a:pt x="11550" y="11523"/>
                  <a:pt x="11611" y="9000"/>
                </a:cubicBezTo>
                <a:lnTo>
                  <a:pt x="11611" y="7936"/>
                </a:lnTo>
                <a:lnTo>
                  <a:pt x="11611" y="6842"/>
                </a:lnTo>
                <a:cubicBezTo>
                  <a:pt x="11611" y="3681"/>
                  <a:pt x="10487" y="1401"/>
                  <a:pt x="8754" y="854"/>
                </a:cubicBezTo>
                <a:cubicBezTo>
                  <a:pt x="7900" y="569"/>
                  <a:pt x="6683" y="0"/>
                  <a:pt x="5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5"/>
          <p:cNvSpPr/>
          <p:nvPr/>
        </p:nvSpPr>
        <p:spPr>
          <a:xfrm>
            <a:off x="7721950" y="694139"/>
            <a:ext cx="88051" cy="49185"/>
          </a:xfrm>
          <a:custGeom>
            <a:rect b="b" l="l" r="r" t="t"/>
            <a:pathLst>
              <a:path extrusionOk="0" h="1673" w="2995">
                <a:moveTo>
                  <a:pt x="2356" y="0"/>
                </a:moveTo>
                <a:cubicBezTo>
                  <a:pt x="0" y="269"/>
                  <a:pt x="365" y="1619"/>
                  <a:pt x="351" y="1671"/>
                </a:cubicBezTo>
                <a:lnTo>
                  <a:pt x="351" y="1671"/>
                </a:lnTo>
                <a:cubicBezTo>
                  <a:pt x="1263" y="578"/>
                  <a:pt x="2538" y="1216"/>
                  <a:pt x="2781" y="639"/>
                </a:cubicBezTo>
                <a:cubicBezTo>
                  <a:pt x="2994" y="91"/>
                  <a:pt x="2356" y="0"/>
                  <a:pt x="2356" y="0"/>
                </a:cubicBezTo>
                <a:close/>
                <a:moveTo>
                  <a:pt x="351" y="1671"/>
                </a:moveTo>
                <a:cubicBezTo>
                  <a:pt x="350" y="1671"/>
                  <a:pt x="350" y="1672"/>
                  <a:pt x="350" y="1672"/>
                </a:cubicBezTo>
                <a:cubicBezTo>
                  <a:pt x="350" y="1672"/>
                  <a:pt x="351" y="1672"/>
                  <a:pt x="351" y="167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5"/>
          <p:cNvSpPr/>
          <p:nvPr/>
        </p:nvSpPr>
        <p:spPr>
          <a:xfrm>
            <a:off x="7751879" y="759375"/>
            <a:ext cx="25048" cy="42011"/>
          </a:xfrm>
          <a:custGeom>
            <a:rect b="b" l="l" r="r" t="t"/>
            <a:pathLst>
              <a:path extrusionOk="0" h="1429" w="852">
                <a:moveTo>
                  <a:pt x="426" y="0"/>
                </a:moveTo>
                <a:cubicBezTo>
                  <a:pt x="213" y="0"/>
                  <a:pt x="0" y="304"/>
                  <a:pt x="0" y="699"/>
                </a:cubicBezTo>
                <a:cubicBezTo>
                  <a:pt x="0" y="1094"/>
                  <a:pt x="213" y="1429"/>
                  <a:pt x="426" y="1429"/>
                </a:cubicBezTo>
                <a:cubicBezTo>
                  <a:pt x="669" y="1429"/>
                  <a:pt x="851" y="1125"/>
                  <a:pt x="851" y="699"/>
                </a:cubicBezTo>
                <a:cubicBezTo>
                  <a:pt x="851" y="335"/>
                  <a:pt x="669"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5"/>
          <p:cNvSpPr/>
          <p:nvPr/>
        </p:nvSpPr>
        <p:spPr>
          <a:xfrm>
            <a:off x="7871622" y="759375"/>
            <a:ext cx="25048" cy="42011"/>
          </a:xfrm>
          <a:custGeom>
            <a:rect b="b" l="l" r="r" t="t"/>
            <a:pathLst>
              <a:path extrusionOk="0" h="1429" w="852">
                <a:moveTo>
                  <a:pt x="426" y="0"/>
                </a:moveTo>
                <a:cubicBezTo>
                  <a:pt x="183" y="0"/>
                  <a:pt x="0" y="304"/>
                  <a:pt x="0" y="699"/>
                </a:cubicBezTo>
                <a:cubicBezTo>
                  <a:pt x="0" y="1094"/>
                  <a:pt x="183" y="1429"/>
                  <a:pt x="426" y="1429"/>
                </a:cubicBezTo>
                <a:cubicBezTo>
                  <a:pt x="639" y="1429"/>
                  <a:pt x="851" y="1125"/>
                  <a:pt x="851" y="699"/>
                </a:cubicBezTo>
                <a:cubicBezTo>
                  <a:pt x="851" y="335"/>
                  <a:pt x="639" y="0"/>
                  <a:pt x="4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5"/>
          <p:cNvSpPr/>
          <p:nvPr/>
        </p:nvSpPr>
        <p:spPr>
          <a:xfrm>
            <a:off x="7793861" y="863890"/>
            <a:ext cx="103691" cy="31340"/>
          </a:xfrm>
          <a:custGeom>
            <a:rect b="b" l="l" r="r" t="t"/>
            <a:pathLst>
              <a:path extrusionOk="0" h="1066" w="3527">
                <a:moveTo>
                  <a:pt x="202" y="0"/>
                </a:moveTo>
                <a:cubicBezTo>
                  <a:pt x="139" y="0"/>
                  <a:pt x="81" y="34"/>
                  <a:pt x="62" y="93"/>
                </a:cubicBezTo>
                <a:cubicBezTo>
                  <a:pt x="1" y="153"/>
                  <a:pt x="31" y="275"/>
                  <a:pt x="92" y="305"/>
                </a:cubicBezTo>
                <a:cubicBezTo>
                  <a:pt x="92" y="336"/>
                  <a:pt x="1004" y="1065"/>
                  <a:pt x="2037" y="1065"/>
                </a:cubicBezTo>
                <a:cubicBezTo>
                  <a:pt x="2493" y="1065"/>
                  <a:pt x="3040" y="913"/>
                  <a:pt x="3436" y="457"/>
                </a:cubicBezTo>
                <a:cubicBezTo>
                  <a:pt x="3527" y="397"/>
                  <a:pt x="3527" y="275"/>
                  <a:pt x="3436" y="245"/>
                </a:cubicBezTo>
                <a:cubicBezTo>
                  <a:pt x="3405" y="199"/>
                  <a:pt x="3360" y="176"/>
                  <a:pt x="3318" y="176"/>
                </a:cubicBezTo>
                <a:cubicBezTo>
                  <a:pt x="3276" y="176"/>
                  <a:pt x="3238" y="199"/>
                  <a:pt x="3223" y="245"/>
                </a:cubicBezTo>
                <a:cubicBezTo>
                  <a:pt x="2847" y="621"/>
                  <a:pt x="2427" y="752"/>
                  <a:pt x="2026" y="752"/>
                </a:cubicBezTo>
                <a:cubicBezTo>
                  <a:pt x="1130" y="752"/>
                  <a:pt x="326" y="95"/>
                  <a:pt x="305" y="32"/>
                </a:cubicBezTo>
                <a:cubicBezTo>
                  <a:pt x="273" y="10"/>
                  <a:pt x="236"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5"/>
          <p:cNvSpPr/>
          <p:nvPr/>
        </p:nvSpPr>
        <p:spPr>
          <a:xfrm>
            <a:off x="7832286" y="763256"/>
            <a:ext cx="40248" cy="64061"/>
          </a:xfrm>
          <a:custGeom>
            <a:rect b="b" l="l" r="r" t="t"/>
            <a:pathLst>
              <a:path extrusionOk="0" h="2179" w="1369">
                <a:moveTo>
                  <a:pt x="580" y="0"/>
                </a:moveTo>
                <a:cubicBezTo>
                  <a:pt x="560" y="0"/>
                  <a:pt x="539" y="6"/>
                  <a:pt x="518" y="20"/>
                </a:cubicBezTo>
                <a:cubicBezTo>
                  <a:pt x="426" y="51"/>
                  <a:pt x="366" y="111"/>
                  <a:pt x="396" y="233"/>
                </a:cubicBezTo>
                <a:lnTo>
                  <a:pt x="974" y="1813"/>
                </a:lnTo>
                <a:cubicBezTo>
                  <a:pt x="822" y="1813"/>
                  <a:pt x="548" y="1813"/>
                  <a:pt x="274" y="1662"/>
                </a:cubicBezTo>
                <a:cubicBezTo>
                  <a:pt x="259" y="1654"/>
                  <a:pt x="240" y="1650"/>
                  <a:pt x="220" y="1650"/>
                </a:cubicBezTo>
                <a:cubicBezTo>
                  <a:pt x="159" y="1650"/>
                  <a:pt x="85" y="1684"/>
                  <a:pt x="62" y="1753"/>
                </a:cubicBezTo>
                <a:cubicBezTo>
                  <a:pt x="1" y="1813"/>
                  <a:pt x="62" y="1935"/>
                  <a:pt x="123" y="1965"/>
                </a:cubicBezTo>
                <a:cubicBezTo>
                  <a:pt x="396" y="2148"/>
                  <a:pt x="700" y="2178"/>
                  <a:pt x="882" y="2178"/>
                </a:cubicBezTo>
                <a:cubicBezTo>
                  <a:pt x="1065" y="2178"/>
                  <a:pt x="1217" y="2148"/>
                  <a:pt x="1217" y="2148"/>
                </a:cubicBezTo>
                <a:cubicBezTo>
                  <a:pt x="1278" y="2148"/>
                  <a:pt x="1308" y="2087"/>
                  <a:pt x="1338" y="2057"/>
                </a:cubicBezTo>
                <a:cubicBezTo>
                  <a:pt x="1369" y="2026"/>
                  <a:pt x="1369" y="1996"/>
                  <a:pt x="1338" y="1905"/>
                </a:cubicBezTo>
                <a:lnTo>
                  <a:pt x="730" y="111"/>
                </a:lnTo>
                <a:cubicBezTo>
                  <a:pt x="707" y="65"/>
                  <a:pt x="648" y="0"/>
                  <a:pt x="5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5"/>
          <p:cNvSpPr/>
          <p:nvPr/>
        </p:nvSpPr>
        <p:spPr>
          <a:xfrm>
            <a:off x="7522771" y="791568"/>
            <a:ext cx="108483" cy="141440"/>
          </a:xfrm>
          <a:custGeom>
            <a:rect b="b" l="l" r="r" t="t"/>
            <a:pathLst>
              <a:path extrusionOk="0" h="4811" w="3690">
                <a:moveTo>
                  <a:pt x="1947" y="1"/>
                </a:moveTo>
                <a:cubicBezTo>
                  <a:pt x="1584" y="1"/>
                  <a:pt x="1208" y="177"/>
                  <a:pt x="863" y="668"/>
                </a:cubicBezTo>
                <a:cubicBezTo>
                  <a:pt x="1" y="1897"/>
                  <a:pt x="1251" y="4811"/>
                  <a:pt x="2874" y="4811"/>
                </a:cubicBezTo>
                <a:cubicBezTo>
                  <a:pt x="3139" y="4811"/>
                  <a:pt x="3413" y="4733"/>
                  <a:pt x="3690" y="4559"/>
                </a:cubicBezTo>
                <a:lnTo>
                  <a:pt x="3690" y="1124"/>
                </a:lnTo>
                <a:cubicBezTo>
                  <a:pt x="3690" y="1124"/>
                  <a:pt x="2863" y="1"/>
                  <a:pt x="19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5"/>
          <p:cNvSpPr/>
          <p:nvPr/>
        </p:nvSpPr>
        <p:spPr>
          <a:xfrm>
            <a:off x="7528474" y="896082"/>
            <a:ext cx="120654" cy="120684"/>
          </a:xfrm>
          <a:custGeom>
            <a:rect b="b" l="l" r="r" t="t"/>
            <a:pathLst>
              <a:path extrusionOk="0" h="4105" w="4104">
                <a:moveTo>
                  <a:pt x="2037" y="1"/>
                </a:moveTo>
                <a:cubicBezTo>
                  <a:pt x="2037" y="153"/>
                  <a:pt x="2067" y="274"/>
                  <a:pt x="2128" y="305"/>
                </a:cubicBezTo>
                <a:cubicBezTo>
                  <a:pt x="2371" y="305"/>
                  <a:pt x="2584" y="396"/>
                  <a:pt x="2797" y="457"/>
                </a:cubicBezTo>
                <a:cubicBezTo>
                  <a:pt x="3344" y="730"/>
                  <a:pt x="3769" y="1338"/>
                  <a:pt x="3769" y="2007"/>
                </a:cubicBezTo>
                <a:cubicBezTo>
                  <a:pt x="3769" y="2979"/>
                  <a:pt x="3010" y="3770"/>
                  <a:pt x="2037" y="3770"/>
                </a:cubicBezTo>
                <a:cubicBezTo>
                  <a:pt x="1064" y="3770"/>
                  <a:pt x="274" y="2979"/>
                  <a:pt x="274" y="2037"/>
                </a:cubicBezTo>
                <a:cubicBezTo>
                  <a:pt x="274" y="1338"/>
                  <a:pt x="669" y="761"/>
                  <a:pt x="1277" y="457"/>
                </a:cubicBezTo>
                <a:lnTo>
                  <a:pt x="1125" y="244"/>
                </a:lnTo>
                <a:cubicBezTo>
                  <a:pt x="517" y="578"/>
                  <a:pt x="0" y="1308"/>
                  <a:pt x="0" y="2068"/>
                </a:cubicBezTo>
                <a:cubicBezTo>
                  <a:pt x="0" y="3192"/>
                  <a:pt x="912" y="4104"/>
                  <a:pt x="2067" y="4104"/>
                </a:cubicBezTo>
                <a:cubicBezTo>
                  <a:pt x="3192" y="4104"/>
                  <a:pt x="4104" y="3192"/>
                  <a:pt x="4104" y="2068"/>
                </a:cubicBezTo>
                <a:cubicBezTo>
                  <a:pt x="4104" y="1217"/>
                  <a:pt x="3587" y="457"/>
                  <a:pt x="2858" y="153"/>
                </a:cubicBezTo>
                <a:cubicBezTo>
                  <a:pt x="2645" y="61"/>
                  <a:pt x="2341" y="1"/>
                  <a:pt x="20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5"/>
          <p:cNvSpPr/>
          <p:nvPr/>
        </p:nvSpPr>
        <p:spPr>
          <a:xfrm>
            <a:off x="7566899" y="823378"/>
            <a:ext cx="63473" cy="80789"/>
          </a:xfrm>
          <a:custGeom>
            <a:rect b="b" l="l" r="r" t="t"/>
            <a:pathLst>
              <a:path extrusionOk="0" h="2748" w="2159">
                <a:moveTo>
                  <a:pt x="202" y="0"/>
                </a:moveTo>
                <a:cubicBezTo>
                  <a:pt x="128" y="0"/>
                  <a:pt x="54" y="34"/>
                  <a:pt x="31" y="103"/>
                </a:cubicBezTo>
                <a:cubicBezTo>
                  <a:pt x="0" y="164"/>
                  <a:pt x="31" y="285"/>
                  <a:pt x="122" y="316"/>
                </a:cubicBezTo>
                <a:cubicBezTo>
                  <a:pt x="183" y="346"/>
                  <a:pt x="1551" y="924"/>
                  <a:pt x="1733" y="2595"/>
                </a:cubicBezTo>
                <a:cubicBezTo>
                  <a:pt x="1824" y="2717"/>
                  <a:pt x="1885" y="2747"/>
                  <a:pt x="1976" y="2747"/>
                </a:cubicBezTo>
                <a:cubicBezTo>
                  <a:pt x="2098" y="2747"/>
                  <a:pt x="2159" y="2686"/>
                  <a:pt x="2128" y="2565"/>
                </a:cubicBezTo>
                <a:cubicBezTo>
                  <a:pt x="1946" y="711"/>
                  <a:pt x="335" y="42"/>
                  <a:pt x="274" y="12"/>
                </a:cubicBezTo>
                <a:cubicBezTo>
                  <a:pt x="251" y="4"/>
                  <a:pt x="226" y="0"/>
                  <a:pt x="2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5"/>
          <p:cNvSpPr/>
          <p:nvPr/>
        </p:nvSpPr>
        <p:spPr>
          <a:xfrm>
            <a:off x="7573161" y="853482"/>
            <a:ext cx="42011" cy="20285"/>
          </a:xfrm>
          <a:custGeom>
            <a:rect b="b" l="l" r="r" t="t"/>
            <a:pathLst>
              <a:path extrusionOk="0" h="690" w="1429">
                <a:moveTo>
                  <a:pt x="1094" y="1"/>
                </a:moveTo>
                <a:cubicBezTo>
                  <a:pt x="626" y="1"/>
                  <a:pt x="145" y="366"/>
                  <a:pt x="91" y="447"/>
                </a:cubicBezTo>
                <a:cubicBezTo>
                  <a:pt x="0" y="507"/>
                  <a:pt x="0" y="599"/>
                  <a:pt x="61" y="659"/>
                </a:cubicBezTo>
                <a:cubicBezTo>
                  <a:pt x="91" y="690"/>
                  <a:pt x="122" y="690"/>
                  <a:pt x="213" y="690"/>
                </a:cubicBezTo>
                <a:cubicBezTo>
                  <a:pt x="243" y="690"/>
                  <a:pt x="274" y="690"/>
                  <a:pt x="304" y="659"/>
                </a:cubicBezTo>
                <a:cubicBezTo>
                  <a:pt x="437" y="553"/>
                  <a:pt x="801" y="308"/>
                  <a:pt x="1073" y="308"/>
                </a:cubicBezTo>
                <a:cubicBezTo>
                  <a:pt x="1113" y="308"/>
                  <a:pt x="1151" y="313"/>
                  <a:pt x="1186" y="325"/>
                </a:cubicBezTo>
                <a:cubicBezTo>
                  <a:pt x="1202" y="330"/>
                  <a:pt x="1218" y="333"/>
                  <a:pt x="1234" y="333"/>
                </a:cubicBezTo>
                <a:cubicBezTo>
                  <a:pt x="1306" y="333"/>
                  <a:pt x="1368" y="279"/>
                  <a:pt x="1368" y="203"/>
                </a:cubicBezTo>
                <a:cubicBezTo>
                  <a:pt x="1429" y="143"/>
                  <a:pt x="1338" y="21"/>
                  <a:pt x="1277" y="21"/>
                </a:cubicBezTo>
                <a:cubicBezTo>
                  <a:pt x="1217" y="7"/>
                  <a:pt x="1155" y="1"/>
                  <a:pt x="10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5"/>
          <p:cNvSpPr/>
          <p:nvPr/>
        </p:nvSpPr>
        <p:spPr>
          <a:xfrm>
            <a:off x="7571074" y="524858"/>
            <a:ext cx="411383" cy="194358"/>
          </a:xfrm>
          <a:custGeom>
            <a:rect b="b" l="l" r="r" t="t"/>
            <a:pathLst>
              <a:path extrusionOk="0" h="6611" w="13993">
                <a:moveTo>
                  <a:pt x="6400" y="0"/>
                </a:moveTo>
                <a:cubicBezTo>
                  <a:pt x="3331" y="0"/>
                  <a:pt x="0" y="1258"/>
                  <a:pt x="740" y="4998"/>
                </a:cubicBezTo>
                <a:cubicBezTo>
                  <a:pt x="740" y="4998"/>
                  <a:pt x="2470" y="6610"/>
                  <a:pt x="3545" y="6610"/>
                </a:cubicBezTo>
                <a:cubicBezTo>
                  <a:pt x="3687" y="6610"/>
                  <a:pt x="3818" y="6582"/>
                  <a:pt x="3931" y="6518"/>
                </a:cubicBezTo>
                <a:cubicBezTo>
                  <a:pt x="4874" y="6032"/>
                  <a:pt x="3354" y="4178"/>
                  <a:pt x="3354" y="4178"/>
                </a:cubicBezTo>
                <a:lnTo>
                  <a:pt x="3354" y="4178"/>
                </a:lnTo>
                <a:cubicBezTo>
                  <a:pt x="3354" y="4178"/>
                  <a:pt x="5837" y="5499"/>
                  <a:pt x="7332" y="5499"/>
                </a:cubicBezTo>
                <a:cubicBezTo>
                  <a:pt x="7564" y="5499"/>
                  <a:pt x="7772" y="5467"/>
                  <a:pt x="7944" y="5394"/>
                </a:cubicBezTo>
                <a:cubicBezTo>
                  <a:pt x="8708" y="5056"/>
                  <a:pt x="8225" y="4386"/>
                  <a:pt x="7692" y="3887"/>
                </a:cubicBezTo>
                <a:lnTo>
                  <a:pt x="7692" y="3887"/>
                </a:lnTo>
                <a:cubicBezTo>
                  <a:pt x="8537" y="4516"/>
                  <a:pt x="9887" y="5396"/>
                  <a:pt x="10833" y="5396"/>
                </a:cubicBezTo>
                <a:cubicBezTo>
                  <a:pt x="10863" y="5396"/>
                  <a:pt x="10893" y="5395"/>
                  <a:pt x="10922" y="5394"/>
                </a:cubicBezTo>
                <a:cubicBezTo>
                  <a:pt x="11640" y="5317"/>
                  <a:pt x="11637" y="4826"/>
                  <a:pt x="11455" y="4357"/>
                </a:cubicBezTo>
                <a:lnTo>
                  <a:pt x="11455" y="4357"/>
                </a:lnTo>
                <a:cubicBezTo>
                  <a:pt x="11881" y="5010"/>
                  <a:pt x="12487" y="5775"/>
                  <a:pt x="12988" y="5775"/>
                </a:cubicBezTo>
                <a:cubicBezTo>
                  <a:pt x="13030" y="5775"/>
                  <a:pt x="13071" y="5769"/>
                  <a:pt x="13111" y="5758"/>
                </a:cubicBezTo>
                <a:cubicBezTo>
                  <a:pt x="13992" y="5546"/>
                  <a:pt x="12807" y="1898"/>
                  <a:pt x="9919" y="621"/>
                </a:cubicBezTo>
                <a:cubicBezTo>
                  <a:pt x="9040" y="242"/>
                  <a:pt x="7745" y="0"/>
                  <a:pt x="6400" y="0"/>
                </a:cubicBez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5"/>
          <p:cNvSpPr/>
          <p:nvPr/>
        </p:nvSpPr>
        <p:spPr>
          <a:xfrm>
            <a:off x="7567987" y="671795"/>
            <a:ext cx="103485" cy="160873"/>
          </a:xfrm>
          <a:custGeom>
            <a:rect b="b" l="l" r="r" t="t"/>
            <a:pathLst>
              <a:path extrusionOk="0" h="5472" w="3520">
                <a:moveTo>
                  <a:pt x="845" y="0"/>
                </a:moveTo>
                <a:cubicBezTo>
                  <a:pt x="1" y="3648"/>
                  <a:pt x="1160" y="5472"/>
                  <a:pt x="2336" y="5472"/>
                </a:cubicBezTo>
                <a:cubicBezTo>
                  <a:pt x="2345" y="5472"/>
                  <a:pt x="2355" y="5472"/>
                  <a:pt x="2365" y="5472"/>
                </a:cubicBezTo>
                <a:cubicBezTo>
                  <a:pt x="3520" y="5441"/>
                  <a:pt x="2821" y="760"/>
                  <a:pt x="2821" y="760"/>
                </a:cubicBezTo>
                <a:lnTo>
                  <a:pt x="845" y="0"/>
                </a:lnTo>
                <a:close/>
              </a:path>
            </a:pathLst>
          </a:custGeom>
          <a:solidFill>
            <a:srgbClr val="241F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5"/>
          <p:cNvSpPr/>
          <p:nvPr/>
        </p:nvSpPr>
        <p:spPr>
          <a:xfrm>
            <a:off x="7858216" y="694139"/>
            <a:ext cx="86669" cy="49185"/>
          </a:xfrm>
          <a:custGeom>
            <a:rect b="b" l="l" r="r" t="t"/>
            <a:pathLst>
              <a:path extrusionOk="0" h="1673" w="2948">
                <a:moveTo>
                  <a:pt x="639" y="0"/>
                </a:moveTo>
                <a:cubicBezTo>
                  <a:pt x="639" y="0"/>
                  <a:pt x="0" y="91"/>
                  <a:pt x="244" y="639"/>
                </a:cubicBezTo>
                <a:cubicBezTo>
                  <a:pt x="456" y="1215"/>
                  <a:pt x="1759" y="580"/>
                  <a:pt x="2670" y="1666"/>
                </a:cubicBezTo>
                <a:lnTo>
                  <a:pt x="2670" y="1666"/>
                </a:lnTo>
                <a:cubicBezTo>
                  <a:pt x="2643" y="1567"/>
                  <a:pt x="2948" y="263"/>
                  <a:pt x="639" y="0"/>
                </a:cubicBezTo>
                <a:close/>
                <a:moveTo>
                  <a:pt x="2670" y="1666"/>
                </a:moveTo>
                <a:cubicBezTo>
                  <a:pt x="2671" y="1670"/>
                  <a:pt x="2673" y="1672"/>
                  <a:pt x="2675" y="1672"/>
                </a:cubicBezTo>
                <a:cubicBezTo>
                  <a:pt x="2674" y="1670"/>
                  <a:pt x="2672" y="1668"/>
                  <a:pt x="2670" y="166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5"/>
          <p:cNvSpPr/>
          <p:nvPr/>
        </p:nvSpPr>
        <p:spPr>
          <a:xfrm>
            <a:off x="7936859" y="779926"/>
            <a:ext cx="68824" cy="11642"/>
          </a:xfrm>
          <a:custGeom>
            <a:rect b="b" l="l" r="r" t="t"/>
            <a:pathLst>
              <a:path extrusionOk="0" h="396" w="2341">
                <a:moveTo>
                  <a:pt x="2189" y="0"/>
                </a:moveTo>
                <a:lnTo>
                  <a:pt x="0" y="91"/>
                </a:lnTo>
                <a:lnTo>
                  <a:pt x="0" y="395"/>
                </a:lnTo>
                <a:lnTo>
                  <a:pt x="2189" y="304"/>
                </a:lnTo>
                <a:cubicBezTo>
                  <a:pt x="2280" y="304"/>
                  <a:pt x="2341" y="243"/>
                  <a:pt x="2341" y="152"/>
                </a:cubicBezTo>
                <a:cubicBezTo>
                  <a:pt x="2341" y="61"/>
                  <a:pt x="2280" y="0"/>
                  <a:pt x="21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5"/>
          <p:cNvSpPr/>
          <p:nvPr/>
        </p:nvSpPr>
        <p:spPr>
          <a:xfrm>
            <a:off x="7683966" y="701283"/>
            <a:ext cx="151935" cy="151935"/>
          </a:xfrm>
          <a:custGeom>
            <a:rect b="b" l="l" r="r" t="t"/>
            <a:pathLst>
              <a:path extrusionOk="0" h="5168" w="5168">
                <a:moveTo>
                  <a:pt x="2584" y="335"/>
                </a:moveTo>
                <a:cubicBezTo>
                  <a:pt x="3830" y="335"/>
                  <a:pt x="4864" y="1368"/>
                  <a:pt x="4864" y="2614"/>
                </a:cubicBezTo>
                <a:cubicBezTo>
                  <a:pt x="4864" y="3861"/>
                  <a:pt x="3830" y="4894"/>
                  <a:pt x="2584" y="4894"/>
                </a:cubicBezTo>
                <a:cubicBezTo>
                  <a:pt x="1338" y="4894"/>
                  <a:pt x="304" y="3861"/>
                  <a:pt x="304" y="2614"/>
                </a:cubicBezTo>
                <a:cubicBezTo>
                  <a:pt x="304" y="1368"/>
                  <a:pt x="1338" y="335"/>
                  <a:pt x="2584" y="335"/>
                </a:cubicBezTo>
                <a:close/>
                <a:moveTo>
                  <a:pt x="2584" y="0"/>
                </a:moveTo>
                <a:cubicBezTo>
                  <a:pt x="1155" y="0"/>
                  <a:pt x="0" y="1155"/>
                  <a:pt x="0" y="2584"/>
                </a:cubicBezTo>
                <a:cubicBezTo>
                  <a:pt x="0" y="4013"/>
                  <a:pt x="1186" y="5168"/>
                  <a:pt x="2584" y="5168"/>
                </a:cubicBezTo>
                <a:cubicBezTo>
                  <a:pt x="3982" y="5168"/>
                  <a:pt x="5168" y="4013"/>
                  <a:pt x="5168" y="2584"/>
                </a:cubicBezTo>
                <a:cubicBezTo>
                  <a:pt x="5168" y="1125"/>
                  <a:pt x="3982" y="0"/>
                  <a:pt x="25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5"/>
          <p:cNvSpPr/>
          <p:nvPr/>
        </p:nvSpPr>
        <p:spPr>
          <a:xfrm>
            <a:off x="7862684" y="701283"/>
            <a:ext cx="151935" cy="151935"/>
          </a:xfrm>
          <a:custGeom>
            <a:rect b="b" l="l" r="r" t="t"/>
            <a:pathLst>
              <a:path extrusionOk="0" h="5168" w="5168">
                <a:moveTo>
                  <a:pt x="2584" y="335"/>
                </a:moveTo>
                <a:cubicBezTo>
                  <a:pt x="3800" y="335"/>
                  <a:pt x="4864" y="1368"/>
                  <a:pt x="4864" y="2614"/>
                </a:cubicBezTo>
                <a:cubicBezTo>
                  <a:pt x="4864" y="3861"/>
                  <a:pt x="3830" y="4894"/>
                  <a:pt x="2584" y="4894"/>
                </a:cubicBezTo>
                <a:cubicBezTo>
                  <a:pt x="1338" y="4894"/>
                  <a:pt x="304" y="3861"/>
                  <a:pt x="304" y="2614"/>
                </a:cubicBezTo>
                <a:cubicBezTo>
                  <a:pt x="304" y="1368"/>
                  <a:pt x="1338" y="335"/>
                  <a:pt x="2584" y="335"/>
                </a:cubicBezTo>
                <a:close/>
                <a:moveTo>
                  <a:pt x="2584" y="0"/>
                </a:moveTo>
                <a:cubicBezTo>
                  <a:pt x="1155" y="0"/>
                  <a:pt x="0" y="1155"/>
                  <a:pt x="0" y="2584"/>
                </a:cubicBezTo>
                <a:cubicBezTo>
                  <a:pt x="0" y="4013"/>
                  <a:pt x="1186" y="5168"/>
                  <a:pt x="2584" y="5168"/>
                </a:cubicBezTo>
                <a:cubicBezTo>
                  <a:pt x="3982" y="5168"/>
                  <a:pt x="5137" y="4013"/>
                  <a:pt x="5168" y="2584"/>
                </a:cubicBezTo>
                <a:cubicBezTo>
                  <a:pt x="5168" y="1125"/>
                  <a:pt x="4043" y="0"/>
                  <a:pt x="25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5"/>
          <p:cNvSpPr/>
          <p:nvPr/>
        </p:nvSpPr>
        <p:spPr>
          <a:xfrm>
            <a:off x="7591036" y="754436"/>
            <a:ext cx="104573" cy="38013"/>
          </a:xfrm>
          <a:custGeom>
            <a:rect b="b" l="l" r="r" t="t"/>
            <a:pathLst>
              <a:path extrusionOk="0" h="1293" w="3557">
                <a:moveTo>
                  <a:pt x="1961" y="1"/>
                </a:moveTo>
                <a:cubicBezTo>
                  <a:pt x="1211" y="1"/>
                  <a:pt x="390" y="228"/>
                  <a:pt x="61" y="1110"/>
                </a:cubicBezTo>
                <a:cubicBezTo>
                  <a:pt x="0" y="1171"/>
                  <a:pt x="61" y="1262"/>
                  <a:pt x="122" y="1293"/>
                </a:cubicBezTo>
                <a:lnTo>
                  <a:pt x="152" y="1293"/>
                </a:lnTo>
                <a:cubicBezTo>
                  <a:pt x="213" y="1293"/>
                  <a:pt x="274" y="1293"/>
                  <a:pt x="304" y="1232"/>
                </a:cubicBezTo>
                <a:cubicBezTo>
                  <a:pt x="582" y="501"/>
                  <a:pt x="1281" y="312"/>
                  <a:pt x="1936" y="312"/>
                </a:cubicBezTo>
                <a:cubicBezTo>
                  <a:pt x="2642" y="312"/>
                  <a:pt x="3297" y="533"/>
                  <a:pt x="3313" y="533"/>
                </a:cubicBezTo>
                <a:cubicBezTo>
                  <a:pt x="3338" y="541"/>
                  <a:pt x="3360" y="545"/>
                  <a:pt x="3380" y="545"/>
                </a:cubicBezTo>
                <a:cubicBezTo>
                  <a:pt x="3435" y="545"/>
                  <a:pt x="3473" y="517"/>
                  <a:pt x="3496" y="472"/>
                </a:cubicBezTo>
                <a:cubicBezTo>
                  <a:pt x="3556" y="381"/>
                  <a:pt x="3496" y="320"/>
                  <a:pt x="3435" y="259"/>
                </a:cubicBezTo>
                <a:cubicBezTo>
                  <a:pt x="3435" y="244"/>
                  <a:pt x="2736" y="1"/>
                  <a:pt x="19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5"/>
          <p:cNvSpPr/>
          <p:nvPr/>
        </p:nvSpPr>
        <p:spPr>
          <a:xfrm>
            <a:off x="7826053" y="750144"/>
            <a:ext cx="46480" cy="15493"/>
          </a:xfrm>
          <a:custGeom>
            <a:rect b="b" l="l" r="r" t="t"/>
            <a:pathLst>
              <a:path extrusionOk="0" h="527" w="1581">
                <a:moveTo>
                  <a:pt x="779" y="1"/>
                </a:moveTo>
                <a:cubicBezTo>
                  <a:pt x="490" y="1"/>
                  <a:pt x="226" y="110"/>
                  <a:pt x="61" y="193"/>
                </a:cubicBezTo>
                <a:cubicBezTo>
                  <a:pt x="31" y="223"/>
                  <a:pt x="0" y="314"/>
                  <a:pt x="31" y="375"/>
                </a:cubicBezTo>
                <a:cubicBezTo>
                  <a:pt x="52" y="396"/>
                  <a:pt x="101" y="431"/>
                  <a:pt x="150" y="431"/>
                </a:cubicBezTo>
                <a:cubicBezTo>
                  <a:pt x="172" y="431"/>
                  <a:pt x="194" y="424"/>
                  <a:pt x="213" y="405"/>
                </a:cubicBezTo>
                <a:cubicBezTo>
                  <a:pt x="213" y="405"/>
                  <a:pt x="463" y="280"/>
                  <a:pt x="747" y="280"/>
                </a:cubicBezTo>
                <a:cubicBezTo>
                  <a:pt x="928" y="280"/>
                  <a:pt x="1123" y="331"/>
                  <a:pt x="1277" y="497"/>
                </a:cubicBezTo>
                <a:cubicBezTo>
                  <a:pt x="1338" y="527"/>
                  <a:pt x="1368" y="527"/>
                  <a:pt x="1398" y="527"/>
                </a:cubicBezTo>
                <a:lnTo>
                  <a:pt x="1520" y="527"/>
                </a:lnTo>
                <a:cubicBezTo>
                  <a:pt x="1581" y="466"/>
                  <a:pt x="1581" y="375"/>
                  <a:pt x="1520" y="314"/>
                </a:cubicBezTo>
                <a:cubicBezTo>
                  <a:pt x="1284" y="78"/>
                  <a:pt x="1022" y="1"/>
                  <a:pt x="7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5"/>
          <p:cNvSpPr/>
          <p:nvPr/>
        </p:nvSpPr>
        <p:spPr>
          <a:xfrm>
            <a:off x="7518655" y="1953219"/>
            <a:ext cx="756001" cy="599156"/>
          </a:xfrm>
          <a:custGeom>
            <a:rect b="b" l="l" r="r" t="t"/>
            <a:pathLst>
              <a:path extrusionOk="0" h="20380" w="25715">
                <a:moveTo>
                  <a:pt x="19909" y="1"/>
                </a:moveTo>
                <a:cubicBezTo>
                  <a:pt x="19909" y="1"/>
                  <a:pt x="19544" y="183"/>
                  <a:pt x="18845" y="457"/>
                </a:cubicBezTo>
                <a:cubicBezTo>
                  <a:pt x="18693" y="517"/>
                  <a:pt x="18541" y="548"/>
                  <a:pt x="18389" y="639"/>
                </a:cubicBezTo>
                <a:cubicBezTo>
                  <a:pt x="15775" y="1703"/>
                  <a:pt x="10061" y="3739"/>
                  <a:pt x="4286" y="4347"/>
                </a:cubicBezTo>
                <a:cubicBezTo>
                  <a:pt x="4134" y="4347"/>
                  <a:pt x="3982" y="4408"/>
                  <a:pt x="3830" y="4408"/>
                </a:cubicBezTo>
                <a:cubicBezTo>
                  <a:pt x="3019" y="4474"/>
                  <a:pt x="2225" y="4524"/>
                  <a:pt x="1423" y="4524"/>
                </a:cubicBezTo>
                <a:cubicBezTo>
                  <a:pt x="1112" y="4524"/>
                  <a:pt x="800" y="4516"/>
                  <a:pt x="486" y="4499"/>
                </a:cubicBezTo>
                <a:cubicBezTo>
                  <a:pt x="486" y="4499"/>
                  <a:pt x="395" y="5046"/>
                  <a:pt x="274" y="5958"/>
                </a:cubicBezTo>
                <a:cubicBezTo>
                  <a:pt x="243" y="6080"/>
                  <a:pt x="243" y="6262"/>
                  <a:pt x="182" y="6414"/>
                </a:cubicBezTo>
                <a:cubicBezTo>
                  <a:pt x="91" y="7326"/>
                  <a:pt x="0" y="8542"/>
                  <a:pt x="0" y="9818"/>
                </a:cubicBezTo>
                <a:lnTo>
                  <a:pt x="0" y="10335"/>
                </a:lnTo>
                <a:cubicBezTo>
                  <a:pt x="30" y="10943"/>
                  <a:pt x="30" y="11551"/>
                  <a:pt x="91" y="12159"/>
                </a:cubicBezTo>
                <a:cubicBezTo>
                  <a:pt x="122" y="12311"/>
                  <a:pt x="122" y="12493"/>
                  <a:pt x="122" y="12645"/>
                </a:cubicBezTo>
                <a:cubicBezTo>
                  <a:pt x="152" y="12980"/>
                  <a:pt x="152" y="13314"/>
                  <a:pt x="182" y="13679"/>
                </a:cubicBezTo>
                <a:cubicBezTo>
                  <a:pt x="182" y="13831"/>
                  <a:pt x="243" y="14013"/>
                  <a:pt x="243" y="14165"/>
                </a:cubicBezTo>
                <a:cubicBezTo>
                  <a:pt x="608" y="18603"/>
                  <a:pt x="1094" y="19150"/>
                  <a:pt x="3678" y="19788"/>
                </a:cubicBezTo>
                <a:cubicBezTo>
                  <a:pt x="5276" y="20198"/>
                  <a:pt x="7035" y="20379"/>
                  <a:pt x="8845" y="20379"/>
                </a:cubicBezTo>
                <a:cubicBezTo>
                  <a:pt x="14949" y="20379"/>
                  <a:pt x="21626" y="18317"/>
                  <a:pt x="24651" y="16019"/>
                </a:cubicBezTo>
                <a:cubicBezTo>
                  <a:pt x="25715" y="15229"/>
                  <a:pt x="25502" y="13800"/>
                  <a:pt x="24773" y="10943"/>
                </a:cubicBezTo>
                <a:cubicBezTo>
                  <a:pt x="24742" y="10791"/>
                  <a:pt x="24712" y="10578"/>
                  <a:pt x="24651" y="10426"/>
                </a:cubicBezTo>
                <a:cubicBezTo>
                  <a:pt x="24317" y="9180"/>
                  <a:pt x="23891" y="7812"/>
                  <a:pt x="23435" y="6566"/>
                </a:cubicBezTo>
                <a:cubicBezTo>
                  <a:pt x="23435" y="6566"/>
                  <a:pt x="23405" y="6536"/>
                  <a:pt x="23405" y="6475"/>
                </a:cubicBezTo>
                <a:cubicBezTo>
                  <a:pt x="23374" y="6323"/>
                  <a:pt x="23283" y="6171"/>
                  <a:pt x="23253" y="6019"/>
                </a:cubicBezTo>
                <a:cubicBezTo>
                  <a:pt x="23222" y="5989"/>
                  <a:pt x="23222" y="5989"/>
                  <a:pt x="23222" y="5958"/>
                </a:cubicBezTo>
                <a:cubicBezTo>
                  <a:pt x="22584" y="4195"/>
                  <a:pt x="21672" y="2584"/>
                  <a:pt x="20943" y="1460"/>
                </a:cubicBezTo>
                <a:cubicBezTo>
                  <a:pt x="20821" y="1308"/>
                  <a:pt x="20760" y="1156"/>
                  <a:pt x="20669" y="1065"/>
                </a:cubicBezTo>
                <a:cubicBezTo>
                  <a:pt x="20213" y="396"/>
                  <a:pt x="19909" y="1"/>
                  <a:pt x="19909" y="1"/>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5"/>
          <p:cNvSpPr/>
          <p:nvPr/>
        </p:nvSpPr>
        <p:spPr>
          <a:xfrm>
            <a:off x="8001184" y="4442803"/>
            <a:ext cx="118890" cy="98340"/>
          </a:xfrm>
          <a:custGeom>
            <a:rect b="b" l="l" r="r" t="t"/>
            <a:pathLst>
              <a:path extrusionOk="0" h="3345" w="4044">
                <a:moveTo>
                  <a:pt x="1" y="1"/>
                </a:moveTo>
                <a:lnTo>
                  <a:pt x="122" y="3344"/>
                </a:lnTo>
                <a:lnTo>
                  <a:pt x="3770" y="3314"/>
                </a:lnTo>
                <a:lnTo>
                  <a:pt x="404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5"/>
          <p:cNvSpPr/>
          <p:nvPr/>
        </p:nvSpPr>
        <p:spPr>
          <a:xfrm>
            <a:off x="7952029" y="4512509"/>
            <a:ext cx="294051" cy="257390"/>
          </a:xfrm>
          <a:custGeom>
            <a:rect b="b" l="l" r="r" t="t"/>
            <a:pathLst>
              <a:path extrusionOk="0" h="8755" w="10002">
                <a:moveTo>
                  <a:pt x="3831" y="1"/>
                </a:moveTo>
                <a:cubicBezTo>
                  <a:pt x="1490" y="1"/>
                  <a:pt x="1247" y="1125"/>
                  <a:pt x="1034" y="1733"/>
                </a:cubicBezTo>
                <a:cubicBezTo>
                  <a:pt x="913" y="2007"/>
                  <a:pt x="791" y="2493"/>
                  <a:pt x="639" y="3131"/>
                </a:cubicBezTo>
                <a:cubicBezTo>
                  <a:pt x="578" y="3405"/>
                  <a:pt x="518" y="3678"/>
                  <a:pt x="457" y="3952"/>
                </a:cubicBezTo>
                <a:cubicBezTo>
                  <a:pt x="305" y="4621"/>
                  <a:pt x="183" y="5350"/>
                  <a:pt x="92" y="5928"/>
                </a:cubicBezTo>
                <a:cubicBezTo>
                  <a:pt x="31" y="6566"/>
                  <a:pt x="1" y="7174"/>
                  <a:pt x="1" y="7691"/>
                </a:cubicBezTo>
                <a:lnTo>
                  <a:pt x="1" y="7812"/>
                </a:lnTo>
                <a:lnTo>
                  <a:pt x="1" y="8268"/>
                </a:lnTo>
                <a:cubicBezTo>
                  <a:pt x="1" y="8572"/>
                  <a:pt x="31" y="8755"/>
                  <a:pt x="31" y="8755"/>
                </a:cubicBezTo>
                <a:lnTo>
                  <a:pt x="9971" y="8755"/>
                </a:lnTo>
                <a:cubicBezTo>
                  <a:pt x="9971" y="8755"/>
                  <a:pt x="10001" y="8390"/>
                  <a:pt x="9971" y="7812"/>
                </a:cubicBezTo>
                <a:cubicBezTo>
                  <a:pt x="9880" y="6779"/>
                  <a:pt x="9545" y="5198"/>
                  <a:pt x="8177" y="4134"/>
                </a:cubicBezTo>
                <a:cubicBezTo>
                  <a:pt x="6323" y="2675"/>
                  <a:pt x="7022" y="2979"/>
                  <a:pt x="6658" y="2311"/>
                </a:cubicBezTo>
                <a:cubicBezTo>
                  <a:pt x="6627" y="2219"/>
                  <a:pt x="6262" y="1095"/>
                  <a:pt x="6232" y="1004"/>
                </a:cubicBezTo>
                <a:cubicBezTo>
                  <a:pt x="5928" y="335"/>
                  <a:pt x="5624" y="1"/>
                  <a:pt x="38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5"/>
          <p:cNvSpPr/>
          <p:nvPr/>
        </p:nvSpPr>
        <p:spPr>
          <a:xfrm>
            <a:off x="7952029" y="4606351"/>
            <a:ext cx="48303" cy="149260"/>
          </a:xfrm>
          <a:custGeom>
            <a:rect b="b" l="l" r="r" t="t"/>
            <a:pathLst>
              <a:path extrusionOk="0" h="5077" w="1643">
                <a:moveTo>
                  <a:pt x="609" y="0"/>
                </a:moveTo>
                <a:cubicBezTo>
                  <a:pt x="548" y="243"/>
                  <a:pt x="487" y="517"/>
                  <a:pt x="426" y="790"/>
                </a:cubicBezTo>
                <a:cubicBezTo>
                  <a:pt x="639" y="1459"/>
                  <a:pt x="913" y="2614"/>
                  <a:pt x="548" y="3587"/>
                </a:cubicBezTo>
                <a:cubicBezTo>
                  <a:pt x="487" y="3952"/>
                  <a:pt x="305" y="4256"/>
                  <a:pt x="1" y="4499"/>
                </a:cubicBezTo>
                <a:lnTo>
                  <a:pt x="1" y="4620"/>
                </a:lnTo>
                <a:lnTo>
                  <a:pt x="1" y="5076"/>
                </a:lnTo>
                <a:cubicBezTo>
                  <a:pt x="487" y="4742"/>
                  <a:pt x="852" y="4286"/>
                  <a:pt x="1034" y="3739"/>
                </a:cubicBezTo>
                <a:cubicBezTo>
                  <a:pt x="1642" y="2067"/>
                  <a:pt x="670" y="61"/>
                  <a:pt x="6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5"/>
          <p:cNvSpPr/>
          <p:nvPr/>
        </p:nvSpPr>
        <p:spPr>
          <a:xfrm>
            <a:off x="7952940" y="4742175"/>
            <a:ext cx="294904" cy="27723"/>
          </a:xfrm>
          <a:custGeom>
            <a:rect b="b" l="l" r="r" t="t"/>
            <a:pathLst>
              <a:path extrusionOk="0" h="943" w="10031">
                <a:moveTo>
                  <a:pt x="0" y="0"/>
                </a:moveTo>
                <a:cubicBezTo>
                  <a:pt x="0" y="578"/>
                  <a:pt x="92" y="943"/>
                  <a:pt x="92" y="943"/>
                </a:cubicBezTo>
                <a:lnTo>
                  <a:pt x="10001" y="943"/>
                </a:lnTo>
                <a:cubicBezTo>
                  <a:pt x="10001" y="943"/>
                  <a:pt x="10031" y="578"/>
                  <a:pt x="100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5"/>
          <p:cNvSpPr/>
          <p:nvPr/>
        </p:nvSpPr>
        <p:spPr>
          <a:xfrm>
            <a:off x="8088764" y="4459384"/>
            <a:ext cx="90285" cy="97841"/>
          </a:xfrm>
          <a:custGeom>
            <a:rect b="b" l="l" r="r" t="t"/>
            <a:pathLst>
              <a:path extrusionOk="0" h="3328" w="3071">
                <a:moveTo>
                  <a:pt x="2128" y="531"/>
                </a:moveTo>
                <a:cubicBezTo>
                  <a:pt x="2189" y="531"/>
                  <a:pt x="2280" y="592"/>
                  <a:pt x="2341" y="653"/>
                </a:cubicBezTo>
                <a:cubicBezTo>
                  <a:pt x="2493" y="774"/>
                  <a:pt x="2493" y="896"/>
                  <a:pt x="2493" y="957"/>
                </a:cubicBezTo>
                <a:cubicBezTo>
                  <a:pt x="2432" y="1412"/>
                  <a:pt x="1581" y="2020"/>
                  <a:pt x="821" y="2446"/>
                </a:cubicBezTo>
                <a:cubicBezTo>
                  <a:pt x="1156" y="1564"/>
                  <a:pt x="1672" y="653"/>
                  <a:pt x="2067" y="531"/>
                </a:cubicBezTo>
                <a:close/>
                <a:moveTo>
                  <a:pt x="2099" y="0"/>
                </a:moveTo>
                <a:cubicBezTo>
                  <a:pt x="2033" y="0"/>
                  <a:pt x="1971" y="6"/>
                  <a:pt x="1915" y="14"/>
                </a:cubicBezTo>
                <a:cubicBezTo>
                  <a:pt x="943" y="288"/>
                  <a:pt x="183" y="2476"/>
                  <a:pt x="31" y="2932"/>
                </a:cubicBezTo>
                <a:cubicBezTo>
                  <a:pt x="1" y="3054"/>
                  <a:pt x="31" y="3175"/>
                  <a:pt x="92" y="3236"/>
                </a:cubicBezTo>
                <a:cubicBezTo>
                  <a:pt x="152" y="3267"/>
                  <a:pt x="213" y="3267"/>
                  <a:pt x="304" y="3327"/>
                </a:cubicBezTo>
                <a:cubicBezTo>
                  <a:pt x="335" y="3327"/>
                  <a:pt x="365" y="3267"/>
                  <a:pt x="396" y="3267"/>
                </a:cubicBezTo>
                <a:cubicBezTo>
                  <a:pt x="639" y="3175"/>
                  <a:pt x="2827" y="2142"/>
                  <a:pt x="3040" y="1078"/>
                </a:cubicBezTo>
                <a:cubicBezTo>
                  <a:pt x="3070" y="835"/>
                  <a:pt x="3040" y="531"/>
                  <a:pt x="2736" y="227"/>
                </a:cubicBezTo>
                <a:cubicBezTo>
                  <a:pt x="2512" y="47"/>
                  <a:pt x="2287" y="0"/>
                  <a:pt x="20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5"/>
          <p:cNvSpPr/>
          <p:nvPr/>
        </p:nvSpPr>
        <p:spPr>
          <a:xfrm>
            <a:off x="8001184" y="4459384"/>
            <a:ext cx="90285" cy="96929"/>
          </a:xfrm>
          <a:custGeom>
            <a:rect b="b" l="l" r="r" t="t"/>
            <a:pathLst>
              <a:path extrusionOk="0" h="3297" w="3071">
                <a:moveTo>
                  <a:pt x="1004" y="531"/>
                </a:moveTo>
                <a:cubicBezTo>
                  <a:pt x="1369" y="653"/>
                  <a:pt x="1916" y="1564"/>
                  <a:pt x="2250" y="2446"/>
                </a:cubicBezTo>
                <a:cubicBezTo>
                  <a:pt x="1490" y="2020"/>
                  <a:pt x="639" y="1412"/>
                  <a:pt x="578" y="957"/>
                </a:cubicBezTo>
                <a:cubicBezTo>
                  <a:pt x="578" y="896"/>
                  <a:pt x="578" y="805"/>
                  <a:pt x="730" y="653"/>
                </a:cubicBezTo>
                <a:cubicBezTo>
                  <a:pt x="791" y="592"/>
                  <a:pt x="882" y="531"/>
                  <a:pt x="913" y="531"/>
                </a:cubicBezTo>
                <a:close/>
                <a:moveTo>
                  <a:pt x="972" y="0"/>
                </a:moveTo>
                <a:cubicBezTo>
                  <a:pt x="784" y="0"/>
                  <a:pt x="560" y="47"/>
                  <a:pt x="335" y="227"/>
                </a:cubicBezTo>
                <a:cubicBezTo>
                  <a:pt x="31" y="531"/>
                  <a:pt x="1" y="835"/>
                  <a:pt x="31" y="1078"/>
                </a:cubicBezTo>
                <a:cubicBezTo>
                  <a:pt x="183" y="2142"/>
                  <a:pt x="2402" y="3175"/>
                  <a:pt x="2676" y="3267"/>
                </a:cubicBezTo>
                <a:cubicBezTo>
                  <a:pt x="2706" y="3267"/>
                  <a:pt x="2736" y="3267"/>
                  <a:pt x="2767" y="3297"/>
                </a:cubicBezTo>
                <a:cubicBezTo>
                  <a:pt x="2858" y="3297"/>
                  <a:pt x="2919" y="3267"/>
                  <a:pt x="2980" y="3236"/>
                </a:cubicBezTo>
                <a:cubicBezTo>
                  <a:pt x="3040" y="3175"/>
                  <a:pt x="3071" y="3054"/>
                  <a:pt x="3040" y="2932"/>
                </a:cubicBezTo>
                <a:cubicBezTo>
                  <a:pt x="2888" y="2476"/>
                  <a:pt x="2128" y="257"/>
                  <a:pt x="1156" y="14"/>
                </a:cubicBezTo>
                <a:cubicBezTo>
                  <a:pt x="1100" y="6"/>
                  <a:pt x="1038" y="0"/>
                  <a:pt x="9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5"/>
          <p:cNvSpPr/>
          <p:nvPr/>
        </p:nvSpPr>
        <p:spPr>
          <a:xfrm>
            <a:off x="8073300" y="4530560"/>
            <a:ext cx="32986" cy="30252"/>
          </a:xfrm>
          <a:custGeom>
            <a:rect b="b" l="l" r="r" t="t"/>
            <a:pathLst>
              <a:path extrusionOk="0" h="1029" w="1122">
                <a:moveTo>
                  <a:pt x="395" y="0"/>
                </a:moveTo>
                <a:cubicBezTo>
                  <a:pt x="50" y="0"/>
                  <a:pt x="1" y="636"/>
                  <a:pt x="131" y="846"/>
                </a:cubicBezTo>
                <a:cubicBezTo>
                  <a:pt x="218" y="985"/>
                  <a:pt x="355" y="1014"/>
                  <a:pt x="456" y="1014"/>
                </a:cubicBezTo>
                <a:cubicBezTo>
                  <a:pt x="531" y="1014"/>
                  <a:pt x="587" y="998"/>
                  <a:pt x="587" y="998"/>
                </a:cubicBezTo>
                <a:cubicBezTo>
                  <a:pt x="620" y="1017"/>
                  <a:pt x="665" y="1029"/>
                  <a:pt x="714" y="1029"/>
                </a:cubicBezTo>
                <a:cubicBezTo>
                  <a:pt x="890" y="1029"/>
                  <a:pt x="1121" y="885"/>
                  <a:pt x="1074" y="481"/>
                </a:cubicBezTo>
                <a:cubicBezTo>
                  <a:pt x="1055" y="98"/>
                  <a:pt x="884" y="21"/>
                  <a:pt x="750" y="21"/>
                </a:cubicBezTo>
                <a:cubicBezTo>
                  <a:pt x="660" y="21"/>
                  <a:pt x="587" y="55"/>
                  <a:pt x="587" y="55"/>
                </a:cubicBezTo>
                <a:cubicBezTo>
                  <a:pt x="515" y="17"/>
                  <a:pt x="451" y="0"/>
                  <a:pt x="3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5"/>
          <p:cNvSpPr/>
          <p:nvPr/>
        </p:nvSpPr>
        <p:spPr>
          <a:xfrm>
            <a:off x="8080709" y="4541996"/>
            <a:ext cx="77790" cy="40248"/>
          </a:xfrm>
          <a:custGeom>
            <a:rect b="b" l="l" r="r" t="t"/>
            <a:pathLst>
              <a:path extrusionOk="0" h="1369" w="2646">
                <a:moveTo>
                  <a:pt x="684" y="1"/>
                </a:moveTo>
                <a:cubicBezTo>
                  <a:pt x="443" y="1"/>
                  <a:pt x="285" y="41"/>
                  <a:pt x="275" y="61"/>
                </a:cubicBezTo>
                <a:cubicBezTo>
                  <a:pt x="123" y="92"/>
                  <a:pt x="1" y="244"/>
                  <a:pt x="31" y="396"/>
                </a:cubicBezTo>
                <a:cubicBezTo>
                  <a:pt x="56" y="520"/>
                  <a:pt x="163" y="625"/>
                  <a:pt x="284" y="625"/>
                </a:cubicBezTo>
                <a:cubicBezTo>
                  <a:pt x="311" y="625"/>
                  <a:pt x="338" y="620"/>
                  <a:pt x="366" y="609"/>
                </a:cubicBezTo>
                <a:cubicBezTo>
                  <a:pt x="383" y="609"/>
                  <a:pt x="482" y="594"/>
                  <a:pt x="630" y="594"/>
                </a:cubicBezTo>
                <a:cubicBezTo>
                  <a:pt x="1000" y="594"/>
                  <a:pt x="1673" y="687"/>
                  <a:pt x="2129" y="1338"/>
                </a:cubicBezTo>
                <a:cubicBezTo>
                  <a:pt x="2189" y="1338"/>
                  <a:pt x="2281" y="1368"/>
                  <a:pt x="2341" y="1368"/>
                </a:cubicBezTo>
                <a:cubicBezTo>
                  <a:pt x="2433" y="1368"/>
                  <a:pt x="2463" y="1368"/>
                  <a:pt x="2493" y="1338"/>
                </a:cubicBezTo>
                <a:cubicBezTo>
                  <a:pt x="2615" y="1277"/>
                  <a:pt x="2645" y="1064"/>
                  <a:pt x="2585" y="973"/>
                </a:cubicBezTo>
                <a:cubicBezTo>
                  <a:pt x="1977" y="163"/>
                  <a:pt x="1166" y="1"/>
                  <a:pt x="68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5"/>
          <p:cNvSpPr/>
          <p:nvPr/>
        </p:nvSpPr>
        <p:spPr>
          <a:xfrm>
            <a:off x="8013708" y="4534382"/>
            <a:ext cx="85816" cy="58593"/>
          </a:xfrm>
          <a:custGeom>
            <a:rect b="b" l="l" r="r" t="t"/>
            <a:pathLst>
              <a:path extrusionOk="0" h="1993" w="2919">
                <a:moveTo>
                  <a:pt x="2663" y="0"/>
                </a:moveTo>
                <a:cubicBezTo>
                  <a:pt x="2638" y="0"/>
                  <a:pt x="2611" y="6"/>
                  <a:pt x="2584" y="16"/>
                </a:cubicBezTo>
                <a:cubicBezTo>
                  <a:pt x="2493" y="16"/>
                  <a:pt x="639" y="320"/>
                  <a:pt x="61" y="1597"/>
                </a:cubicBezTo>
                <a:cubicBezTo>
                  <a:pt x="0" y="1749"/>
                  <a:pt x="61" y="1901"/>
                  <a:pt x="213" y="1992"/>
                </a:cubicBezTo>
                <a:cubicBezTo>
                  <a:pt x="213" y="1931"/>
                  <a:pt x="274" y="1931"/>
                  <a:pt x="304" y="1931"/>
                </a:cubicBezTo>
                <a:cubicBezTo>
                  <a:pt x="426" y="1931"/>
                  <a:pt x="517" y="1871"/>
                  <a:pt x="578" y="1779"/>
                </a:cubicBezTo>
                <a:cubicBezTo>
                  <a:pt x="1034" y="776"/>
                  <a:pt x="2614" y="533"/>
                  <a:pt x="2645" y="533"/>
                </a:cubicBezTo>
                <a:cubicBezTo>
                  <a:pt x="2797" y="503"/>
                  <a:pt x="2918" y="381"/>
                  <a:pt x="2888" y="229"/>
                </a:cubicBezTo>
                <a:cubicBezTo>
                  <a:pt x="2863" y="105"/>
                  <a:pt x="2777" y="0"/>
                  <a:pt x="26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5"/>
          <p:cNvSpPr/>
          <p:nvPr/>
        </p:nvSpPr>
        <p:spPr>
          <a:xfrm>
            <a:off x="8049458" y="4584743"/>
            <a:ext cx="89374" cy="19844"/>
          </a:xfrm>
          <a:custGeom>
            <a:rect b="b" l="l" r="r" t="t"/>
            <a:pathLst>
              <a:path extrusionOk="0" h="675" w="3040">
                <a:moveTo>
                  <a:pt x="1584" y="1"/>
                </a:moveTo>
                <a:cubicBezTo>
                  <a:pt x="1188" y="1"/>
                  <a:pt x="720" y="39"/>
                  <a:pt x="213" y="158"/>
                </a:cubicBezTo>
                <a:cubicBezTo>
                  <a:pt x="61" y="188"/>
                  <a:pt x="0" y="340"/>
                  <a:pt x="30" y="492"/>
                </a:cubicBezTo>
                <a:cubicBezTo>
                  <a:pt x="0" y="583"/>
                  <a:pt x="122" y="674"/>
                  <a:pt x="274" y="674"/>
                </a:cubicBezTo>
                <a:lnTo>
                  <a:pt x="334" y="674"/>
                </a:lnTo>
                <a:cubicBezTo>
                  <a:pt x="777" y="556"/>
                  <a:pt x="1192" y="517"/>
                  <a:pt x="1545" y="517"/>
                </a:cubicBezTo>
                <a:cubicBezTo>
                  <a:pt x="2188" y="517"/>
                  <a:pt x="2625" y="644"/>
                  <a:pt x="2645" y="644"/>
                </a:cubicBezTo>
                <a:cubicBezTo>
                  <a:pt x="2670" y="649"/>
                  <a:pt x="2695" y="652"/>
                  <a:pt x="2720" y="652"/>
                </a:cubicBezTo>
                <a:cubicBezTo>
                  <a:pt x="2845" y="652"/>
                  <a:pt x="2959" y="588"/>
                  <a:pt x="3009" y="462"/>
                </a:cubicBezTo>
                <a:cubicBezTo>
                  <a:pt x="3040" y="310"/>
                  <a:pt x="2948" y="158"/>
                  <a:pt x="2796" y="127"/>
                </a:cubicBezTo>
                <a:cubicBezTo>
                  <a:pt x="2777" y="127"/>
                  <a:pt x="2302" y="1"/>
                  <a:pt x="158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5"/>
          <p:cNvSpPr/>
          <p:nvPr/>
        </p:nvSpPr>
        <p:spPr>
          <a:xfrm>
            <a:off x="8061070" y="4609997"/>
            <a:ext cx="89374" cy="20491"/>
          </a:xfrm>
          <a:custGeom>
            <a:rect b="b" l="l" r="r" t="t"/>
            <a:pathLst>
              <a:path extrusionOk="0" h="697" w="3040">
                <a:moveTo>
                  <a:pt x="1667" y="1"/>
                </a:moveTo>
                <a:cubicBezTo>
                  <a:pt x="1258" y="1"/>
                  <a:pt x="768" y="43"/>
                  <a:pt x="243" y="180"/>
                </a:cubicBezTo>
                <a:cubicBezTo>
                  <a:pt x="91" y="210"/>
                  <a:pt x="0" y="362"/>
                  <a:pt x="61" y="514"/>
                </a:cubicBezTo>
                <a:cubicBezTo>
                  <a:pt x="61" y="636"/>
                  <a:pt x="183" y="697"/>
                  <a:pt x="274" y="697"/>
                </a:cubicBezTo>
                <a:lnTo>
                  <a:pt x="365" y="697"/>
                </a:lnTo>
                <a:cubicBezTo>
                  <a:pt x="807" y="578"/>
                  <a:pt x="1223" y="540"/>
                  <a:pt x="1576" y="540"/>
                </a:cubicBezTo>
                <a:cubicBezTo>
                  <a:pt x="2218" y="540"/>
                  <a:pt x="2655" y="666"/>
                  <a:pt x="2675" y="666"/>
                </a:cubicBezTo>
                <a:cubicBezTo>
                  <a:pt x="2700" y="671"/>
                  <a:pt x="2726" y="674"/>
                  <a:pt x="2750" y="674"/>
                </a:cubicBezTo>
                <a:cubicBezTo>
                  <a:pt x="2874" y="674"/>
                  <a:pt x="2984" y="611"/>
                  <a:pt x="3009" y="484"/>
                </a:cubicBezTo>
                <a:cubicBezTo>
                  <a:pt x="3040" y="332"/>
                  <a:pt x="2979" y="180"/>
                  <a:pt x="2827" y="119"/>
                </a:cubicBezTo>
                <a:cubicBezTo>
                  <a:pt x="2808" y="119"/>
                  <a:pt x="2350" y="1"/>
                  <a:pt x="1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5"/>
          <p:cNvSpPr/>
          <p:nvPr/>
        </p:nvSpPr>
        <p:spPr>
          <a:xfrm>
            <a:off x="8076240" y="4640160"/>
            <a:ext cx="89403" cy="20726"/>
          </a:xfrm>
          <a:custGeom>
            <a:rect b="b" l="l" r="r" t="t"/>
            <a:pathLst>
              <a:path extrusionOk="0" h="705" w="3041">
                <a:moveTo>
                  <a:pt x="1584" y="0"/>
                </a:moveTo>
                <a:cubicBezTo>
                  <a:pt x="1189" y="0"/>
                  <a:pt x="721" y="38"/>
                  <a:pt x="214" y="157"/>
                </a:cubicBezTo>
                <a:cubicBezTo>
                  <a:pt x="62" y="218"/>
                  <a:pt x="1" y="370"/>
                  <a:pt x="31" y="522"/>
                </a:cubicBezTo>
                <a:cubicBezTo>
                  <a:pt x="31" y="613"/>
                  <a:pt x="153" y="704"/>
                  <a:pt x="275" y="704"/>
                </a:cubicBezTo>
                <a:lnTo>
                  <a:pt x="335" y="704"/>
                </a:lnTo>
                <a:cubicBezTo>
                  <a:pt x="778" y="586"/>
                  <a:pt x="1193" y="547"/>
                  <a:pt x="1546" y="547"/>
                </a:cubicBezTo>
                <a:cubicBezTo>
                  <a:pt x="2189" y="547"/>
                  <a:pt x="2626" y="674"/>
                  <a:pt x="2645" y="674"/>
                </a:cubicBezTo>
                <a:cubicBezTo>
                  <a:pt x="2665" y="678"/>
                  <a:pt x="2685" y="680"/>
                  <a:pt x="2704" y="680"/>
                </a:cubicBezTo>
                <a:cubicBezTo>
                  <a:pt x="2835" y="680"/>
                  <a:pt x="2957" y="593"/>
                  <a:pt x="3010" y="461"/>
                </a:cubicBezTo>
                <a:cubicBezTo>
                  <a:pt x="3041" y="309"/>
                  <a:pt x="2949" y="157"/>
                  <a:pt x="2797" y="127"/>
                </a:cubicBezTo>
                <a:cubicBezTo>
                  <a:pt x="2778" y="127"/>
                  <a:pt x="2303" y="0"/>
                  <a:pt x="15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5"/>
          <p:cNvSpPr/>
          <p:nvPr/>
        </p:nvSpPr>
        <p:spPr>
          <a:xfrm>
            <a:off x="7892172" y="2361603"/>
            <a:ext cx="465595" cy="1098031"/>
          </a:xfrm>
          <a:custGeom>
            <a:rect b="b" l="l" r="r" t="t"/>
            <a:pathLst>
              <a:path extrusionOk="0" h="37349" w="15837">
                <a:moveTo>
                  <a:pt x="12675" y="0"/>
                </a:moveTo>
                <a:cubicBezTo>
                  <a:pt x="12675" y="0"/>
                  <a:pt x="396" y="882"/>
                  <a:pt x="0" y="7417"/>
                </a:cubicBezTo>
                <a:cubicBezTo>
                  <a:pt x="0" y="7417"/>
                  <a:pt x="487" y="22554"/>
                  <a:pt x="3131" y="30974"/>
                </a:cubicBezTo>
                <a:cubicBezTo>
                  <a:pt x="3739" y="32828"/>
                  <a:pt x="4438" y="34347"/>
                  <a:pt x="5259" y="35350"/>
                </a:cubicBezTo>
                <a:cubicBezTo>
                  <a:pt x="6417" y="36720"/>
                  <a:pt x="7510" y="37348"/>
                  <a:pt x="8516" y="37348"/>
                </a:cubicBezTo>
                <a:cubicBezTo>
                  <a:pt x="10413" y="37348"/>
                  <a:pt x="11999" y="35113"/>
                  <a:pt x="13131" y="31399"/>
                </a:cubicBezTo>
                <a:cubicBezTo>
                  <a:pt x="13253" y="30943"/>
                  <a:pt x="13405" y="30487"/>
                  <a:pt x="13527" y="30001"/>
                </a:cubicBezTo>
                <a:cubicBezTo>
                  <a:pt x="13557" y="29788"/>
                  <a:pt x="13618" y="29606"/>
                  <a:pt x="13679" y="29393"/>
                </a:cubicBezTo>
                <a:lnTo>
                  <a:pt x="13679" y="29332"/>
                </a:lnTo>
                <a:cubicBezTo>
                  <a:pt x="13739" y="29150"/>
                  <a:pt x="13770" y="28937"/>
                  <a:pt x="13830" y="28724"/>
                </a:cubicBezTo>
                <a:cubicBezTo>
                  <a:pt x="14134" y="27296"/>
                  <a:pt x="14378" y="25685"/>
                  <a:pt x="14590" y="23983"/>
                </a:cubicBezTo>
                <a:cubicBezTo>
                  <a:pt x="15837" y="13253"/>
                  <a:pt x="12675" y="0"/>
                  <a:pt x="12675" y="0"/>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5"/>
          <p:cNvSpPr/>
          <p:nvPr/>
        </p:nvSpPr>
        <p:spPr>
          <a:xfrm>
            <a:off x="7934183" y="3225705"/>
            <a:ext cx="360140" cy="1234120"/>
          </a:xfrm>
          <a:custGeom>
            <a:rect b="b" l="l" r="r" t="t"/>
            <a:pathLst>
              <a:path extrusionOk="0" h="41978" w="12250">
                <a:moveTo>
                  <a:pt x="12250" y="1"/>
                </a:moveTo>
                <a:cubicBezTo>
                  <a:pt x="12250" y="21"/>
                  <a:pt x="12250" y="41"/>
                  <a:pt x="12249" y="62"/>
                </a:cubicBezTo>
                <a:lnTo>
                  <a:pt x="12250" y="62"/>
                </a:lnTo>
                <a:lnTo>
                  <a:pt x="12250" y="1"/>
                </a:lnTo>
                <a:close/>
                <a:moveTo>
                  <a:pt x="1915" y="62"/>
                </a:moveTo>
                <a:cubicBezTo>
                  <a:pt x="1915" y="62"/>
                  <a:pt x="1854" y="609"/>
                  <a:pt x="1763" y="1673"/>
                </a:cubicBezTo>
                <a:cubicBezTo>
                  <a:pt x="1520" y="3892"/>
                  <a:pt x="1094" y="8451"/>
                  <a:pt x="638" y="14925"/>
                </a:cubicBezTo>
                <a:cubicBezTo>
                  <a:pt x="0" y="24469"/>
                  <a:pt x="1915" y="41977"/>
                  <a:pt x="1915" y="41977"/>
                </a:cubicBezTo>
                <a:lnTo>
                  <a:pt x="6566" y="41977"/>
                </a:lnTo>
                <a:cubicBezTo>
                  <a:pt x="10061" y="27752"/>
                  <a:pt x="11490" y="14530"/>
                  <a:pt x="12128" y="2037"/>
                </a:cubicBezTo>
                <a:cubicBezTo>
                  <a:pt x="12158" y="1551"/>
                  <a:pt x="12158" y="1095"/>
                  <a:pt x="12189" y="609"/>
                </a:cubicBezTo>
                <a:cubicBezTo>
                  <a:pt x="12243" y="393"/>
                  <a:pt x="12249" y="225"/>
                  <a:pt x="12249" y="62"/>
                </a:cubicBez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5"/>
          <p:cNvSpPr/>
          <p:nvPr/>
        </p:nvSpPr>
        <p:spPr>
          <a:xfrm>
            <a:off x="6665254" y="4442803"/>
            <a:ext cx="181423" cy="117097"/>
          </a:xfrm>
          <a:custGeom>
            <a:rect b="b" l="l" r="r" t="t"/>
            <a:pathLst>
              <a:path extrusionOk="0" h="3983" w="6171">
                <a:moveTo>
                  <a:pt x="1824" y="1"/>
                </a:moveTo>
                <a:lnTo>
                  <a:pt x="0" y="3344"/>
                </a:lnTo>
                <a:lnTo>
                  <a:pt x="4256" y="3983"/>
                </a:lnTo>
                <a:lnTo>
                  <a:pt x="6170" y="548"/>
                </a:lnTo>
                <a:lnTo>
                  <a:pt x="18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5"/>
          <p:cNvSpPr/>
          <p:nvPr/>
        </p:nvSpPr>
        <p:spPr>
          <a:xfrm>
            <a:off x="6692066" y="3246285"/>
            <a:ext cx="814094" cy="1233121"/>
          </a:xfrm>
          <a:custGeom>
            <a:rect b="b" l="l" r="r" t="t"/>
            <a:pathLst>
              <a:path extrusionOk="0" h="41944" w="27691">
                <a:moveTo>
                  <a:pt x="17356" y="0"/>
                </a:moveTo>
                <a:lnTo>
                  <a:pt x="16839" y="1277"/>
                </a:lnTo>
                <a:lnTo>
                  <a:pt x="0" y="41399"/>
                </a:lnTo>
                <a:cubicBezTo>
                  <a:pt x="0" y="41399"/>
                  <a:pt x="3035" y="41944"/>
                  <a:pt x="4482" y="41944"/>
                </a:cubicBezTo>
                <a:cubicBezTo>
                  <a:pt x="4844" y="41944"/>
                  <a:pt x="5106" y="41909"/>
                  <a:pt x="5198" y="41824"/>
                </a:cubicBezTo>
                <a:cubicBezTo>
                  <a:pt x="8420" y="38754"/>
                  <a:pt x="17417" y="23526"/>
                  <a:pt x="21611" y="17933"/>
                </a:cubicBezTo>
                <a:cubicBezTo>
                  <a:pt x="26080" y="12067"/>
                  <a:pt x="27326" y="5988"/>
                  <a:pt x="27630" y="4012"/>
                </a:cubicBezTo>
                <a:cubicBezTo>
                  <a:pt x="27660" y="3556"/>
                  <a:pt x="27691" y="3313"/>
                  <a:pt x="27691" y="3313"/>
                </a:cubicBezTo>
                <a:lnTo>
                  <a:pt x="22827" y="1763"/>
                </a:lnTo>
                <a:lnTo>
                  <a:pt x="17356" y="0"/>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5"/>
          <p:cNvSpPr/>
          <p:nvPr/>
        </p:nvSpPr>
        <p:spPr>
          <a:xfrm>
            <a:off x="6311376" y="4521446"/>
            <a:ext cx="522777" cy="248453"/>
          </a:xfrm>
          <a:custGeom>
            <a:rect b="b" l="l" r="r" t="t"/>
            <a:pathLst>
              <a:path extrusionOk="0" h="8451" w="17782">
                <a:moveTo>
                  <a:pt x="17083" y="1"/>
                </a:moveTo>
                <a:lnTo>
                  <a:pt x="17083" y="1"/>
                </a:lnTo>
                <a:cubicBezTo>
                  <a:pt x="16506" y="394"/>
                  <a:pt x="15878" y="524"/>
                  <a:pt x="15247" y="524"/>
                </a:cubicBezTo>
                <a:cubicBezTo>
                  <a:pt x="13997" y="524"/>
                  <a:pt x="12738" y="11"/>
                  <a:pt x="11844" y="11"/>
                </a:cubicBezTo>
                <a:cubicBezTo>
                  <a:pt x="11550" y="11"/>
                  <a:pt x="11296" y="66"/>
                  <a:pt x="11095" y="213"/>
                </a:cubicBezTo>
                <a:cubicBezTo>
                  <a:pt x="11095" y="213"/>
                  <a:pt x="10609" y="548"/>
                  <a:pt x="9210" y="1824"/>
                </a:cubicBezTo>
                <a:cubicBezTo>
                  <a:pt x="7843" y="3040"/>
                  <a:pt x="5532" y="3861"/>
                  <a:pt x="3557" y="4651"/>
                </a:cubicBezTo>
                <a:cubicBezTo>
                  <a:pt x="1004" y="5715"/>
                  <a:pt x="304" y="6779"/>
                  <a:pt x="152" y="7508"/>
                </a:cubicBezTo>
                <a:cubicBezTo>
                  <a:pt x="0" y="8086"/>
                  <a:pt x="274" y="8451"/>
                  <a:pt x="274" y="8451"/>
                </a:cubicBezTo>
                <a:lnTo>
                  <a:pt x="17448" y="8451"/>
                </a:lnTo>
                <a:cubicBezTo>
                  <a:pt x="17539" y="8238"/>
                  <a:pt x="17630" y="7903"/>
                  <a:pt x="17660" y="7508"/>
                </a:cubicBezTo>
                <a:cubicBezTo>
                  <a:pt x="17782" y="6080"/>
                  <a:pt x="17326" y="3739"/>
                  <a:pt x="17083" y="2280"/>
                </a:cubicBezTo>
                <a:cubicBezTo>
                  <a:pt x="17052" y="2128"/>
                  <a:pt x="17052" y="1915"/>
                  <a:pt x="17022" y="1824"/>
                </a:cubicBezTo>
                <a:cubicBezTo>
                  <a:pt x="16992" y="1581"/>
                  <a:pt x="16900" y="1368"/>
                  <a:pt x="16992" y="1216"/>
                </a:cubicBezTo>
                <a:cubicBezTo>
                  <a:pt x="17265" y="365"/>
                  <a:pt x="17144" y="61"/>
                  <a:pt x="170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5"/>
          <p:cNvSpPr/>
          <p:nvPr/>
        </p:nvSpPr>
        <p:spPr>
          <a:xfrm>
            <a:off x="6311376" y="4742175"/>
            <a:ext cx="519220" cy="27723"/>
          </a:xfrm>
          <a:custGeom>
            <a:rect b="b" l="l" r="r" t="t"/>
            <a:pathLst>
              <a:path extrusionOk="0" h="943" w="17661">
                <a:moveTo>
                  <a:pt x="122" y="0"/>
                </a:moveTo>
                <a:cubicBezTo>
                  <a:pt x="0" y="578"/>
                  <a:pt x="274" y="943"/>
                  <a:pt x="274" y="943"/>
                </a:cubicBezTo>
                <a:lnTo>
                  <a:pt x="17448" y="943"/>
                </a:lnTo>
                <a:cubicBezTo>
                  <a:pt x="17539" y="730"/>
                  <a:pt x="17630" y="395"/>
                  <a:pt x="176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5"/>
          <p:cNvSpPr/>
          <p:nvPr/>
        </p:nvSpPr>
        <p:spPr>
          <a:xfrm>
            <a:off x="6579467" y="4533118"/>
            <a:ext cx="49155" cy="49479"/>
          </a:xfrm>
          <a:custGeom>
            <a:rect b="b" l="l" r="r" t="t"/>
            <a:pathLst>
              <a:path extrusionOk="0" h="1683" w="1672">
                <a:moveTo>
                  <a:pt x="962" y="0"/>
                </a:moveTo>
                <a:cubicBezTo>
                  <a:pt x="873" y="0"/>
                  <a:pt x="776" y="18"/>
                  <a:pt x="669" y="59"/>
                </a:cubicBezTo>
                <a:cubicBezTo>
                  <a:pt x="0" y="272"/>
                  <a:pt x="61" y="1427"/>
                  <a:pt x="61" y="1427"/>
                </a:cubicBezTo>
                <a:cubicBezTo>
                  <a:pt x="61" y="1427"/>
                  <a:pt x="173" y="1682"/>
                  <a:pt x="440" y="1682"/>
                </a:cubicBezTo>
                <a:cubicBezTo>
                  <a:pt x="696" y="1682"/>
                  <a:pt x="1093" y="1451"/>
                  <a:pt x="1672" y="546"/>
                </a:cubicBezTo>
                <a:cubicBezTo>
                  <a:pt x="1672" y="546"/>
                  <a:pt x="1454" y="0"/>
                  <a:pt x="96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5"/>
          <p:cNvSpPr/>
          <p:nvPr/>
        </p:nvSpPr>
        <p:spPr>
          <a:xfrm>
            <a:off x="6596431" y="4559371"/>
            <a:ext cx="46510" cy="88109"/>
          </a:xfrm>
          <a:custGeom>
            <a:rect b="b" l="l" r="r" t="t"/>
            <a:pathLst>
              <a:path extrusionOk="0" h="2997" w="1582">
                <a:moveTo>
                  <a:pt x="305" y="1"/>
                </a:moveTo>
                <a:cubicBezTo>
                  <a:pt x="223" y="1"/>
                  <a:pt x="143" y="40"/>
                  <a:pt x="92" y="109"/>
                </a:cubicBezTo>
                <a:cubicBezTo>
                  <a:pt x="1" y="230"/>
                  <a:pt x="31" y="413"/>
                  <a:pt x="153" y="473"/>
                </a:cubicBezTo>
                <a:cubicBezTo>
                  <a:pt x="183" y="534"/>
                  <a:pt x="1065" y="1294"/>
                  <a:pt x="1065" y="2723"/>
                </a:cubicBezTo>
                <a:cubicBezTo>
                  <a:pt x="1004" y="2875"/>
                  <a:pt x="1125" y="2996"/>
                  <a:pt x="1308" y="2996"/>
                </a:cubicBezTo>
                <a:cubicBezTo>
                  <a:pt x="1460" y="2996"/>
                  <a:pt x="1581" y="2875"/>
                  <a:pt x="1581" y="2723"/>
                </a:cubicBezTo>
                <a:cubicBezTo>
                  <a:pt x="1581" y="1021"/>
                  <a:pt x="517" y="109"/>
                  <a:pt x="487" y="78"/>
                </a:cubicBezTo>
                <a:cubicBezTo>
                  <a:pt x="434" y="25"/>
                  <a:pt x="369" y="1"/>
                  <a:pt x="30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5"/>
          <p:cNvSpPr/>
          <p:nvPr/>
        </p:nvSpPr>
        <p:spPr>
          <a:xfrm>
            <a:off x="6522256" y="4553315"/>
            <a:ext cx="81348" cy="28929"/>
          </a:xfrm>
          <a:custGeom>
            <a:rect b="b" l="l" r="r" t="t"/>
            <a:pathLst>
              <a:path extrusionOk="0" h="984" w="2767">
                <a:moveTo>
                  <a:pt x="2055" y="1"/>
                </a:moveTo>
                <a:cubicBezTo>
                  <a:pt x="1500" y="1"/>
                  <a:pt x="578" y="63"/>
                  <a:pt x="122" y="497"/>
                </a:cubicBezTo>
                <a:cubicBezTo>
                  <a:pt x="1" y="619"/>
                  <a:pt x="1" y="771"/>
                  <a:pt x="92" y="923"/>
                </a:cubicBezTo>
                <a:cubicBezTo>
                  <a:pt x="92" y="953"/>
                  <a:pt x="183" y="983"/>
                  <a:pt x="274" y="983"/>
                </a:cubicBezTo>
                <a:cubicBezTo>
                  <a:pt x="335" y="983"/>
                  <a:pt x="426" y="953"/>
                  <a:pt x="457" y="923"/>
                </a:cubicBezTo>
                <a:cubicBezTo>
                  <a:pt x="727" y="677"/>
                  <a:pt x="1472" y="571"/>
                  <a:pt x="2069" y="571"/>
                </a:cubicBezTo>
                <a:cubicBezTo>
                  <a:pt x="2212" y="571"/>
                  <a:pt x="2346" y="577"/>
                  <a:pt x="2463" y="588"/>
                </a:cubicBezTo>
                <a:cubicBezTo>
                  <a:pt x="2615" y="588"/>
                  <a:pt x="2767" y="467"/>
                  <a:pt x="2767" y="315"/>
                </a:cubicBezTo>
                <a:cubicBezTo>
                  <a:pt x="2767" y="163"/>
                  <a:pt x="2676" y="11"/>
                  <a:pt x="2493" y="11"/>
                </a:cubicBezTo>
                <a:cubicBezTo>
                  <a:pt x="2441" y="11"/>
                  <a:pt x="2277" y="1"/>
                  <a:pt x="20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5"/>
          <p:cNvSpPr/>
          <p:nvPr/>
        </p:nvSpPr>
        <p:spPr>
          <a:xfrm>
            <a:off x="6597342" y="4504483"/>
            <a:ext cx="117068" cy="72792"/>
          </a:xfrm>
          <a:custGeom>
            <a:rect b="b" l="l" r="r" t="t"/>
            <a:pathLst>
              <a:path extrusionOk="0" h="2476" w="3982">
                <a:moveTo>
                  <a:pt x="2796" y="547"/>
                </a:moveTo>
                <a:cubicBezTo>
                  <a:pt x="3009" y="547"/>
                  <a:pt x="3161" y="638"/>
                  <a:pt x="3252" y="760"/>
                </a:cubicBezTo>
                <a:cubicBezTo>
                  <a:pt x="3344" y="882"/>
                  <a:pt x="3374" y="942"/>
                  <a:pt x="3344" y="1064"/>
                </a:cubicBezTo>
                <a:cubicBezTo>
                  <a:pt x="3252" y="1307"/>
                  <a:pt x="2857" y="1641"/>
                  <a:pt x="2097" y="1733"/>
                </a:cubicBezTo>
                <a:cubicBezTo>
                  <a:pt x="1368" y="1854"/>
                  <a:pt x="882" y="1854"/>
                  <a:pt x="608" y="1854"/>
                </a:cubicBezTo>
                <a:cubicBezTo>
                  <a:pt x="1064" y="1429"/>
                  <a:pt x="2128" y="608"/>
                  <a:pt x="2796" y="547"/>
                </a:cubicBezTo>
                <a:close/>
                <a:moveTo>
                  <a:pt x="2766" y="0"/>
                </a:moveTo>
                <a:cubicBezTo>
                  <a:pt x="1581" y="0"/>
                  <a:pt x="152" y="1398"/>
                  <a:pt x="0" y="1550"/>
                </a:cubicBezTo>
                <a:lnTo>
                  <a:pt x="304" y="1854"/>
                </a:lnTo>
                <a:lnTo>
                  <a:pt x="182" y="2462"/>
                </a:lnTo>
                <a:cubicBezTo>
                  <a:pt x="203" y="2462"/>
                  <a:pt x="304" y="2476"/>
                  <a:pt x="468" y="2476"/>
                </a:cubicBezTo>
                <a:cubicBezTo>
                  <a:pt x="551" y="2476"/>
                  <a:pt x="649" y="2472"/>
                  <a:pt x="760" y="2462"/>
                </a:cubicBezTo>
                <a:cubicBezTo>
                  <a:pt x="1064" y="2462"/>
                  <a:pt x="1520" y="2432"/>
                  <a:pt x="2128" y="2340"/>
                </a:cubicBezTo>
                <a:cubicBezTo>
                  <a:pt x="2979" y="2219"/>
                  <a:pt x="3678" y="1824"/>
                  <a:pt x="3860" y="1277"/>
                </a:cubicBezTo>
                <a:cubicBezTo>
                  <a:pt x="3982" y="973"/>
                  <a:pt x="3891" y="638"/>
                  <a:pt x="3678" y="365"/>
                </a:cubicBezTo>
                <a:cubicBezTo>
                  <a:pt x="3465" y="122"/>
                  <a:pt x="3161" y="0"/>
                  <a:pt x="279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5"/>
          <p:cNvSpPr/>
          <p:nvPr/>
        </p:nvSpPr>
        <p:spPr>
          <a:xfrm>
            <a:off x="6545511" y="4481698"/>
            <a:ext cx="69706" cy="86257"/>
          </a:xfrm>
          <a:custGeom>
            <a:rect b="b" l="l" r="r" t="t"/>
            <a:pathLst>
              <a:path extrusionOk="0" h="2934" w="2371">
                <a:moveTo>
                  <a:pt x="1158" y="1"/>
                </a:moveTo>
                <a:cubicBezTo>
                  <a:pt x="1064" y="1"/>
                  <a:pt x="962" y="14"/>
                  <a:pt x="851" y="46"/>
                </a:cubicBezTo>
                <a:cubicBezTo>
                  <a:pt x="243" y="228"/>
                  <a:pt x="91" y="653"/>
                  <a:pt x="91" y="897"/>
                </a:cubicBezTo>
                <a:cubicBezTo>
                  <a:pt x="0" y="1717"/>
                  <a:pt x="760" y="2629"/>
                  <a:pt x="1490" y="2933"/>
                </a:cubicBezTo>
                <a:lnTo>
                  <a:pt x="1763" y="2356"/>
                </a:lnTo>
                <a:cubicBezTo>
                  <a:pt x="1186" y="2112"/>
                  <a:pt x="638" y="1383"/>
                  <a:pt x="699" y="957"/>
                </a:cubicBezTo>
                <a:cubicBezTo>
                  <a:pt x="699" y="836"/>
                  <a:pt x="730" y="745"/>
                  <a:pt x="1003" y="653"/>
                </a:cubicBezTo>
                <a:cubicBezTo>
                  <a:pt x="1057" y="645"/>
                  <a:pt x="1102" y="641"/>
                  <a:pt x="1141" y="641"/>
                </a:cubicBezTo>
                <a:cubicBezTo>
                  <a:pt x="1236" y="641"/>
                  <a:pt x="1295" y="662"/>
                  <a:pt x="1338" y="684"/>
                </a:cubicBezTo>
                <a:cubicBezTo>
                  <a:pt x="1641" y="927"/>
                  <a:pt x="1733" y="1687"/>
                  <a:pt x="1733" y="2143"/>
                </a:cubicBezTo>
                <a:lnTo>
                  <a:pt x="2341" y="2143"/>
                </a:lnTo>
                <a:cubicBezTo>
                  <a:pt x="2341" y="1991"/>
                  <a:pt x="2371" y="684"/>
                  <a:pt x="1733" y="198"/>
                </a:cubicBezTo>
                <a:cubicBezTo>
                  <a:pt x="1620" y="108"/>
                  <a:pt x="1424" y="1"/>
                  <a:pt x="11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5"/>
          <p:cNvSpPr/>
          <p:nvPr/>
        </p:nvSpPr>
        <p:spPr>
          <a:xfrm>
            <a:off x="6746572" y="4575952"/>
            <a:ext cx="67030" cy="193947"/>
          </a:xfrm>
          <a:custGeom>
            <a:rect b="b" l="l" r="r" t="t"/>
            <a:pathLst>
              <a:path extrusionOk="0" h="6597" w="2280">
                <a:moveTo>
                  <a:pt x="2219" y="1"/>
                </a:moveTo>
                <a:cubicBezTo>
                  <a:pt x="1459" y="578"/>
                  <a:pt x="152" y="1855"/>
                  <a:pt x="31" y="3861"/>
                </a:cubicBezTo>
                <a:cubicBezTo>
                  <a:pt x="0" y="5046"/>
                  <a:pt x="395" y="5958"/>
                  <a:pt x="882" y="6597"/>
                </a:cubicBezTo>
                <a:lnTo>
                  <a:pt x="1368" y="6597"/>
                </a:lnTo>
                <a:cubicBezTo>
                  <a:pt x="882" y="6049"/>
                  <a:pt x="395" y="5138"/>
                  <a:pt x="456" y="3861"/>
                </a:cubicBezTo>
                <a:cubicBezTo>
                  <a:pt x="547" y="2159"/>
                  <a:pt x="1581" y="1034"/>
                  <a:pt x="2280" y="457"/>
                </a:cubicBezTo>
                <a:cubicBezTo>
                  <a:pt x="2249" y="305"/>
                  <a:pt x="2249" y="122"/>
                  <a:pt x="22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5"/>
          <p:cNvSpPr/>
          <p:nvPr/>
        </p:nvSpPr>
        <p:spPr>
          <a:xfrm>
            <a:off x="6549069" y="4578980"/>
            <a:ext cx="49185" cy="24695"/>
          </a:xfrm>
          <a:custGeom>
            <a:rect b="b" l="l" r="r" t="t"/>
            <a:pathLst>
              <a:path extrusionOk="0" h="840" w="1673">
                <a:moveTo>
                  <a:pt x="287" y="0"/>
                </a:moveTo>
                <a:cubicBezTo>
                  <a:pt x="164" y="0"/>
                  <a:pt x="79" y="82"/>
                  <a:pt x="31" y="202"/>
                </a:cubicBezTo>
                <a:cubicBezTo>
                  <a:pt x="1" y="354"/>
                  <a:pt x="61" y="506"/>
                  <a:pt x="213" y="536"/>
                </a:cubicBezTo>
                <a:lnTo>
                  <a:pt x="1308" y="810"/>
                </a:lnTo>
                <a:cubicBezTo>
                  <a:pt x="1338" y="840"/>
                  <a:pt x="1369" y="840"/>
                  <a:pt x="1369" y="840"/>
                </a:cubicBezTo>
                <a:cubicBezTo>
                  <a:pt x="1490" y="840"/>
                  <a:pt x="1581" y="779"/>
                  <a:pt x="1642" y="627"/>
                </a:cubicBezTo>
                <a:cubicBezTo>
                  <a:pt x="1672" y="475"/>
                  <a:pt x="1612" y="293"/>
                  <a:pt x="1460" y="262"/>
                </a:cubicBezTo>
                <a:lnTo>
                  <a:pt x="396" y="19"/>
                </a:lnTo>
                <a:cubicBezTo>
                  <a:pt x="357" y="6"/>
                  <a:pt x="321" y="0"/>
                  <a:pt x="2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5"/>
          <p:cNvSpPr/>
          <p:nvPr/>
        </p:nvSpPr>
        <p:spPr>
          <a:xfrm>
            <a:off x="6517788" y="4596855"/>
            <a:ext cx="49185" cy="24695"/>
          </a:xfrm>
          <a:custGeom>
            <a:rect b="b" l="l" r="r" t="t"/>
            <a:pathLst>
              <a:path extrusionOk="0" h="840" w="1673">
                <a:moveTo>
                  <a:pt x="299" y="0"/>
                </a:moveTo>
                <a:cubicBezTo>
                  <a:pt x="183" y="0"/>
                  <a:pt x="79" y="82"/>
                  <a:pt x="31" y="202"/>
                </a:cubicBezTo>
                <a:cubicBezTo>
                  <a:pt x="1" y="354"/>
                  <a:pt x="62" y="505"/>
                  <a:pt x="244" y="536"/>
                </a:cubicBezTo>
                <a:lnTo>
                  <a:pt x="1277" y="809"/>
                </a:lnTo>
                <a:cubicBezTo>
                  <a:pt x="1338" y="840"/>
                  <a:pt x="1369" y="840"/>
                  <a:pt x="1369" y="840"/>
                </a:cubicBezTo>
                <a:cubicBezTo>
                  <a:pt x="1490" y="840"/>
                  <a:pt x="1581" y="779"/>
                  <a:pt x="1642" y="627"/>
                </a:cubicBezTo>
                <a:cubicBezTo>
                  <a:pt x="1673" y="475"/>
                  <a:pt x="1612" y="323"/>
                  <a:pt x="1460" y="262"/>
                </a:cubicBezTo>
                <a:lnTo>
                  <a:pt x="396" y="19"/>
                </a:lnTo>
                <a:cubicBezTo>
                  <a:pt x="364" y="6"/>
                  <a:pt x="331"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5"/>
          <p:cNvSpPr/>
          <p:nvPr/>
        </p:nvSpPr>
        <p:spPr>
          <a:xfrm>
            <a:off x="6486536" y="4614730"/>
            <a:ext cx="49155" cy="24695"/>
          </a:xfrm>
          <a:custGeom>
            <a:rect b="b" l="l" r="r" t="t"/>
            <a:pathLst>
              <a:path extrusionOk="0" h="840" w="1672">
                <a:moveTo>
                  <a:pt x="299" y="0"/>
                </a:moveTo>
                <a:cubicBezTo>
                  <a:pt x="182" y="0"/>
                  <a:pt x="78" y="82"/>
                  <a:pt x="30" y="201"/>
                </a:cubicBezTo>
                <a:cubicBezTo>
                  <a:pt x="0" y="353"/>
                  <a:pt x="61" y="505"/>
                  <a:pt x="243" y="536"/>
                </a:cubicBezTo>
                <a:lnTo>
                  <a:pt x="1307" y="809"/>
                </a:lnTo>
                <a:cubicBezTo>
                  <a:pt x="1337" y="840"/>
                  <a:pt x="1337" y="840"/>
                  <a:pt x="1368" y="840"/>
                </a:cubicBezTo>
                <a:cubicBezTo>
                  <a:pt x="1489" y="840"/>
                  <a:pt x="1581" y="779"/>
                  <a:pt x="1641" y="597"/>
                </a:cubicBezTo>
                <a:cubicBezTo>
                  <a:pt x="1672" y="475"/>
                  <a:pt x="1611" y="293"/>
                  <a:pt x="1459" y="262"/>
                </a:cubicBezTo>
                <a:lnTo>
                  <a:pt x="395" y="19"/>
                </a:lnTo>
                <a:cubicBezTo>
                  <a:pt x="363" y="6"/>
                  <a:pt x="330" y="0"/>
                  <a:pt x="29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5"/>
          <p:cNvSpPr/>
          <p:nvPr/>
        </p:nvSpPr>
        <p:spPr>
          <a:xfrm>
            <a:off x="6451669" y="4631193"/>
            <a:ext cx="49185" cy="25225"/>
          </a:xfrm>
          <a:custGeom>
            <a:rect b="b" l="l" r="r" t="t"/>
            <a:pathLst>
              <a:path extrusionOk="0" h="858" w="1673">
                <a:moveTo>
                  <a:pt x="337" y="0"/>
                </a:moveTo>
                <a:cubicBezTo>
                  <a:pt x="207" y="0"/>
                  <a:pt x="88" y="87"/>
                  <a:pt x="61" y="219"/>
                </a:cubicBezTo>
                <a:cubicBezTo>
                  <a:pt x="1" y="371"/>
                  <a:pt x="92" y="523"/>
                  <a:pt x="244" y="553"/>
                </a:cubicBezTo>
                <a:lnTo>
                  <a:pt x="1308" y="796"/>
                </a:lnTo>
                <a:cubicBezTo>
                  <a:pt x="1338" y="827"/>
                  <a:pt x="1368" y="857"/>
                  <a:pt x="1368" y="857"/>
                </a:cubicBezTo>
                <a:cubicBezTo>
                  <a:pt x="1490" y="857"/>
                  <a:pt x="1612" y="766"/>
                  <a:pt x="1642" y="614"/>
                </a:cubicBezTo>
                <a:cubicBezTo>
                  <a:pt x="1672" y="462"/>
                  <a:pt x="1612" y="310"/>
                  <a:pt x="1460" y="280"/>
                </a:cubicBezTo>
                <a:lnTo>
                  <a:pt x="396" y="6"/>
                </a:lnTo>
                <a:cubicBezTo>
                  <a:pt x="376" y="2"/>
                  <a:pt x="356" y="0"/>
                  <a:pt x="3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5"/>
          <p:cNvSpPr/>
          <p:nvPr/>
        </p:nvSpPr>
        <p:spPr>
          <a:xfrm>
            <a:off x="6415038" y="4644599"/>
            <a:ext cx="49185" cy="25225"/>
          </a:xfrm>
          <a:custGeom>
            <a:rect b="b" l="l" r="r" t="t"/>
            <a:pathLst>
              <a:path extrusionOk="0" h="858" w="1673">
                <a:moveTo>
                  <a:pt x="328" y="0"/>
                </a:moveTo>
                <a:cubicBezTo>
                  <a:pt x="183" y="0"/>
                  <a:pt x="84" y="87"/>
                  <a:pt x="31" y="219"/>
                </a:cubicBezTo>
                <a:cubicBezTo>
                  <a:pt x="0" y="371"/>
                  <a:pt x="61" y="523"/>
                  <a:pt x="213" y="553"/>
                </a:cubicBezTo>
                <a:lnTo>
                  <a:pt x="1277" y="827"/>
                </a:lnTo>
                <a:cubicBezTo>
                  <a:pt x="1338" y="857"/>
                  <a:pt x="1338" y="857"/>
                  <a:pt x="1368" y="857"/>
                </a:cubicBezTo>
                <a:cubicBezTo>
                  <a:pt x="1490" y="857"/>
                  <a:pt x="1581" y="766"/>
                  <a:pt x="1642" y="614"/>
                </a:cubicBezTo>
                <a:cubicBezTo>
                  <a:pt x="1672" y="462"/>
                  <a:pt x="1611" y="310"/>
                  <a:pt x="1459" y="280"/>
                </a:cubicBezTo>
                <a:lnTo>
                  <a:pt x="395" y="6"/>
                </a:lnTo>
                <a:cubicBezTo>
                  <a:pt x="372" y="2"/>
                  <a:pt x="349" y="0"/>
                  <a:pt x="32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5"/>
          <p:cNvSpPr/>
          <p:nvPr/>
        </p:nvSpPr>
        <p:spPr>
          <a:xfrm>
            <a:off x="7196057" y="2343729"/>
            <a:ext cx="739037" cy="1104705"/>
          </a:xfrm>
          <a:custGeom>
            <a:rect b="b" l="l" r="r" t="t"/>
            <a:pathLst>
              <a:path extrusionOk="0" h="37576" w="25138">
                <a:moveTo>
                  <a:pt x="11064" y="1"/>
                </a:moveTo>
                <a:cubicBezTo>
                  <a:pt x="11064" y="1"/>
                  <a:pt x="10548" y="5472"/>
                  <a:pt x="7690" y="11672"/>
                </a:cubicBezTo>
                <a:cubicBezTo>
                  <a:pt x="4985" y="17235"/>
                  <a:pt x="1550" y="24135"/>
                  <a:pt x="426" y="29423"/>
                </a:cubicBezTo>
                <a:cubicBezTo>
                  <a:pt x="365" y="29636"/>
                  <a:pt x="335" y="29849"/>
                  <a:pt x="304" y="30062"/>
                </a:cubicBezTo>
                <a:cubicBezTo>
                  <a:pt x="243" y="30305"/>
                  <a:pt x="213" y="30518"/>
                  <a:pt x="183" y="30700"/>
                </a:cubicBezTo>
                <a:cubicBezTo>
                  <a:pt x="152" y="31217"/>
                  <a:pt x="61" y="31673"/>
                  <a:pt x="61" y="32129"/>
                </a:cubicBezTo>
                <a:cubicBezTo>
                  <a:pt x="0" y="33983"/>
                  <a:pt x="395" y="35472"/>
                  <a:pt x="1520" y="36384"/>
                </a:cubicBezTo>
                <a:cubicBezTo>
                  <a:pt x="2504" y="37198"/>
                  <a:pt x="3560" y="37575"/>
                  <a:pt x="4657" y="37575"/>
                </a:cubicBezTo>
                <a:cubicBezTo>
                  <a:pt x="6509" y="37575"/>
                  <a:pt x="8479" y="36503"/>
                  <a:pt x="10426" y="34651"/>
                </a:cubicBezTo>
                <a:cubicBezTo>
                  <a:pt x="16444" y="29089"/>
                  <a:pt x="22371" y="16536"/>
                  <a:pt x="25137" y="6627"/>
                </a:cubicBezTo>
                <a:cubicBezTo>
                  <a:pt x="25137" y="6627"/>
                  <a:pt x="23332" y="3440"/>
                  <a:pt x="17107" y="3440"/>
                </a:cubicBezTo>
                <a:cubicBezTo>
                  <a:pt x="16062" y="3440"/>
                  <a:pt x="14893" y="3530"/>
                  <a:pt x="13587" y="3739"/>
                </a:cubicBezTo>
                <a:lnTo>
                  <a:pt x="11064" y="1"/>
                </a:lnTo>
                <a:close/>
              </a:path>
            </a:pathLst>
          </a:cu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5"/>
          <p:cNvSpPr/>
          <p:nvPr/>
        </p:nvSpPr>
        <p:spPr>
          <a:xfrm>
            <a:off x="6455256" y="749968"/>
            <a:ext cx="1081274" cy="638522"/>
          </a:xfrm>
          <a:custGeom>
            <a:rect b="b" l="l" r="r" t="t"/>
            <a:pathLst>
              <a:path extrusionOk="0" h="21719" w="36779">
                <a:moveTo>
                  <a:pt x="2970" y="0"/>
                </a:moveTo>
                <a:cubicBezTo>
                  <a:pt x="2556" y="0"/>
                  <a:pt x="2133" y="95"/>
                  <a:pt x="1733" y="290"/>
                </a:cubicBezTo>
                <a:cubicBezTo>
                  <a:pt x="486" y="989"/>
                  <a:pt x="0" y="2539"/>
                  <a:pt x="669" y="3785"/>
                </a:cubicBezTo>
                <a:lnTo>
                  <a:pt x="821" y="4059"/>
                </a:lnTo>
                <a:lnTo>
                  <a:pt x="973" y="4332"/>
                </a:lnTo>
                <a:lnTo>
                  <a:pt x="1246" y="4849"/>
                </a:lnTo>
                <a:lnTo>
                  <a:pt x="1824" y="5883"/>
                </a:lnTo>
                <a:cubicBezTo>
                  <a:pt x="2189" y="6521"/>
                  <a:pt x="2614" y="7220"/>
                  <a:pt x="3040" y="7858"/>
                </a:cubicBezTo>
                <a:cubicBezTo>
                  <a:pt x="3465" y="8497"/>
                  <a:pt x="3860" y="9165"/>
                  <a:pt x="4316" y="9804"/>
                </a:cubicBezTo>
                <a:cubicBezTo>
                  <a:pt x="4742" y="10442"/>
                  <a:pt x="5198" y="11080"/>
                  <a:pt x="5684" y="11749"/>
                </a:cubicBezTo>
                <a:cubicBezTo>
                  <a:pt x="5927" y="12053"/>
                  <a:pt x="6201" y="12387"/>
                  <a:pt x="6414" y="12691"/>
                </a:cubicBezTo>
                <a:cubicBezTo>
                  <a:pt x="6687" y="13026"/>
                  <a:pt x="6900" y="13329"/>
                  <a:pt x="7174" y="13633"/>
                </a:cubicBezTo>
                <a:cubicBezTo>
                  <a:pt x="7721" y="14272"/>
                  <a:pt x="8237" y="14880"/>
                  <a:pt x="8815" y="15488"/>
                </a:cubicBezTo>
                <a:cubicBezTo>
                  <a:pt x="9392" y="16095"/>
                  <a:pt x="9940" y="16673"/>
                  <a:pt x="10639" y="17281"/>
                </a:cubicBezTo>
                <a:lnTo>
                  <a:pt x="11155" y="17737"/>
                </a:lnTo>
                <a:cubicBezTo>
                  <a:pt x="11307" y="17858"/>
                  <a:pt x="11520" y="18010"/>
                  <a:pt x="11703" y="18162"/>
                </a:cubicBezTo>
                <a:cubicBezTo>
                  <a:pt x="11885" y="18314"/>
                  <a:pt x="12067" y="18436"/>
                  <a:pt x="12280" y="18588"/>
                </a:cubicBezTo>
                <a:lnTo>
                  <a:pt x="12614" y="18801"/>
                </a:lnTo>
                <a:lnTo>
                  <a:pt x="12949" y="19044"/>
                </a:lnTo>
                <a:cubicBezTo>
                  <a:pt x="13040" y="19074"/>
                  <a:pt x="13070" y="19105"/>
                  <a:pt x="13131" y="19135"/>
                </a:cubicBezTo>
                <a:lnTo>
                  <a:pt x="13344" y="19226"/>
                </a:lnTo>
                <a:lnTo>
                  <a:pt x="13678" y="19409"/>
                </a:lnTo>
                <a:lnTo>
                  <a:pt x="13861" y="19500"/>
                </a:lnTo>
                <a:cubicBezTo>
                  <a:pt x="13952" y="19530"/>
                  <a:pt x="13982" y="19530"/>
                  <a:pt x="14043" y="19561"/>
                </a:cubicBezTo>
                <a:lnTo>
                  <a:pt x="14408" y="19713"/>
                </a:lnTo>
                <a:cubicBezTo>
                  <a:pt x="14499" y="19743"/>
                  <a:pt x="14620" y="19834"/>
                  <a:pt x="14742" y="19865"/>
                </a:cubicBezTo>
                <a:lnTo>
                  <a:pt x="15076" y="19986"/>
                </a:lnTo>
                <a:lnTo>
                  <a:pt x="15411" y="20108"/>
                </a:lnTo>
                <a:lnTo>
                  <a:pt x="15776" y="20199"/>
                </a:lnTo>
                <a:lnTo>
                  <a:pt x="16110" y="20320"/>
                </a:lnTo>
                <a:lnTo>
                  <a:pt x="16444" y="20442"/>
                </a:lnTo>
                <a:lnTo>
                  <a:pt x="17083" y="20624"/>
                </a:lnTo>
                <a:cubicBezTo>
                  <a:pt x="17508" y="20746"/>
                  <a:pt x="17964" y="20868"/>
                  <a:pt x="18390" y="20928"/>
                </a:cubicBezTo>
                <a:lnTo>
                  <a:pt x="19636" y="21172"/>
                </a:lnTo>
                <a:cubicBezTo>
                  <a:pt x="20061" y="21232"/>
                  <a:pt x="20487" y="21324"/>
                  <a:pt x="20882" y="21354"/>
                </a:cubicBezTo>
                <a:cubicBezTo>
                  <a:pt x="21308" y="21415"/>
                  <a:pt x="21733" y="21475"/>
                  <a:pt x="22159" y="21506"/>
                </a:cubicBezTo>
                <a:cubicBezTo>
                  <a:pt x="22523" y="21536"/>
                  <a:pt x="22949" y="21567"/>
                  <a:pt x="23374" y="21627"/>
                </a:cubicBezTo>
                <a:cubicBezTo>
                  <a:pt x="24195" y="21688"/>
                  <a:pt x="24985" y="21719"/>
                  <a:pt x="25806" y="21719"/>
                </a:cubicBezTo>
                <a:lnTo>
                  <a:pt x="28177" y="21719"/>
                </a:lnTo>
                <a:lnTo>
                  <a:pt x="30578" y="21627"/>
                </a:lnTo>
                <a:cubicBezTo>
                  <a:pt x="30973" y="21627"/>
                  <a:pt x="31338" y="21567"/>
                  <a:pt x="31764" y="21536"/>
                </a:cubicBezTo>
                <a:lnTo>
                  <a:pt x="32372" y="21475"/>
                </a:lnTo>
                <a:lnTo>
                  <a:pt x="32676" y="21445"/>
                </a:lnTo>
                <a:lnTo>
                  <a:pt x="33010" y="21384"/>
                </a:lnTo>
                <a:cubicBezTo>
                  <a:pt x="35198" y="21172"/>
                  <a:pt x="36779" y="19226"/>
                  <a:pt x="36627" y="17038"/>
                </a:cubicBezTo>
                <a:cubicBezTo>
                  <a:pt x="36449" y="14846"/>
                  <a:pt x="34598" y="13174"/>
                  <a:pt x="32451" y="13174"/>
                </a:cubicBezTo>
                <a:cubicBezTo>
                  <a:pt x="32394" y="13174"/>
                  <a:pt x="32337" y="13175"/>
                  <a:pt x="32280" y="13178"/>
                </a:cubicBezTo>
                <a:lnTo>
                  <a:pt x="32189" y="13178"/>
                </a:lnTo>
                <a:lnTo>
                  <a:pt x="31672" y="13208"/>
                </a:lnTo>
                <a:lnTo>
                  <a:pt x="31156" y="13269"/>
                </a:lnTo>
                <a:cubicBezTo>
                  <a:pt x="30821" y="13299"/>
                  <a:pt x="30426" y="13299"/>
                  <a:pt x="30092" y="13329"/>
                </a:cubicBezTo>
                <a:cubicBezTo>
                  <a:pt x="29362" y="13360"/>
                  <a:pt x="28694" y="13421"/>
                  <a:pt x="27964" y="13451"/>
                </a:cubicBezTo>
                <a:cubicBezTo>
                  <a:pt x="27265" y="13451"/>
                  <a:pt x="26566" y="13481"/>
                  <a:pt x="25867" y="13481"/>
                </a:cubicBezTo>
                <a:lnTo>
                  <a:pt x="23770" y="13481"/>
                </a:lnTo>
                <a:cubicBezTo>
                  <a:pt x="23435" y="13481"/>
                  <a:pt x="23101" y="13451"/>
                  <a:pt x="22767" y="13451"/>
                </a:cubicBezTo>
                <a:cubicBezTo>
                  <a:pt x="22463" y="13421"/>
                  <a:pt x="22098" y="13421"/>
                  <a:pt x="21763" y="13360"/>
                </a:cubicBezTo>
                <a:cubicBezTo>
                  <a:pt x="21429" y="13360"/>
                  <a:pt x="21125" y="13329"/>
                  <a:pt x="20791" y="13299"/>
                </a:cubicBezTo>
                <a:cubicBezTo>
                  <a:pt x="20487" y="13269"/>
                  <a:pt x="20122" y="13208"/>
                  <a:pt x="19818" y="13178"/>
                </a:cubicBezTo>
                <a:cubicBezTo>
                  <a:pt x="19514" y="13147"/>
                  <a:pt x="19210" y="13056"/>
                  <a:pt x="18906" y="13026"/>
                </a:cubicBezTo>
                <a:lnTo>
                  <a:pt x="18511" y="12965"/>
                </a:lnTo>
                <a:cubicBezTo>
                  <a:pt x="18420" y="12965"/>
                  <a:pt x="18359" y="12904"/>
                  <a:pt x="18268" y="12904"/>
                </a:cubicBezTo>
                <a:lnTo>
                  <a:pt x="18086" y="12874"/>
                </a:lnTo>
                <a:cubicBezTo>
                  <a:pt x="17508" y="12752"/>
                  <a:pt x="17052" y="12570"/>
                  <a:pt x="16687" y="12418"/>
                </a:cubicBezTo>
                <a:cubicBezTo>
                  <a:pt x="16687" y="12387"/>
                  <a:pt x="16627" y="12387"/>
                  <a:pt x="16627" y="12387"/>
                </a:cubicBezTo>
                <a:cubicBezTo>
                  <a:pt x="16596" y="12387"/>
                  <a:pt x="16596" y="12357"/>
                  <a:pt x="16566" y="12357"/>
                </a:cubicBezTo>
                <a:cubicBezTo>
                  <a:pt x="16535" y="12296"/>
                  <a:pt x="16475" y="12296"/>
                  <a:pt x="16414" y="12266"/>
                </a:cubicBezTo>
                <a:cubicBezTo>
                  <a:pt x="16383" y="12266"/>
                  <a:pt x="16383" y="12235"/>
                  <a:pt x="16323" y="12235"/>
                </a:cubicBezTo>
                <a:cubicBezTo>
                  <a:pt x="16262" y="12205"/>
                  <a:pt x="16140" y="12144"/>
                  <a:pt x="16079" y="12083"/>
                </a:cubicBezTo>
                <a:lnTo>
                  <a:pt x="15684" y="11840"/>
                </a:lnTo>
                <a:lnTo>
                  <a:pt x="15320" y="11597"/>
                </a:lnTo>
                <a:cubicBezTo>
                  <a:pt x="14803" y="11202"/>
                  <a:pt x="14286" y="10837"/>
                  <a:pt x="13800" y="10381"/>
                </a:cubicBezTo>
                <a:cubicBezTo>
                  <a:pt x="13283" y="9925"/>
                  <a:pt x="12766" y="9469"/>
                  <a:pt x="12280" y="8953"/>
                </a:cubicBezTo>
                <a:cubicBezTo>
                  <a:pt x="11733" y="8497"/>
                  <a:pt x="11247" y="7980"/>
                  <a:pt x="10760" y="7494"/>
                </a:cubicBezTo>
                <a:cubicBezTo>
                  <a:pt x="10244" y="6977"/>
                  <a:pt x="9757" y="6460"/>
                  <a:pt x="9271" y="5913"/>
                </a:cubicBezTo>
                <a:cubicBezTo>
                  <a:pt x="8785" y="5396"/>
                  <a:pt x="8329" y="4819"/>
                  <a:pt x="7812" y="4302"/>
                </a:cubicBezTo>
                <a:cubicBezTo>
                  <a:pt x="7326" y="3755"/>
                  <a:pt x="6870" y="3238"/>
                  <a:pt x="6383" y="2661"/>
                </a:cubicBezTo>
                <a:cubicBezTo>
                  <a:pt x="6110" y="2387"/>
                  <a:pt x="5897" y="2083"/>
                  <a:pt x="5654" y="1810"/>
                </a:cubicBezTo>
                <a:lnTo>
                  <a:pt x="4985" y="989"/>
                </a:lnTo>
                <a:lnTo>
                  <a:pt x="4924" y="898"/>
                </a:lnTo>
                <a:cubicBezTo>
                  <a:pt x="4435" y="310"/>
                  <a:pt x="3718" y="0"/>
                  <a:pt x="29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5"/>
          <p:cNvSpPr/>
          <p:nvPr/>
        </p:nvSpPr>
        <p:spPr>
          <a:xfrm>
            <a:off x="6368557" y="618171"/>
            <a:ext cx="293140" cy="251422"/>
          </a:xfrm>
          <a:custGeom>
            <a:rect b="b" l="l" r="r" t="t"/>
            <a:pathLst>
              <a:path extrusionOk="0" h="8552" w="9971">
                <a:moveTo>
                  <a:pt x="4737" y="1"/>
                </a:moveTo>
                <a:cubicBezTo>
                  <a:pt x="4401" y="1"/>
                  <a:pt x="4064" y="51"/>
                  <a:pt x="3739" y="153"/>
                </a:cubicBezTo>
                <a:cubicBezTo>
                  <a:pt x="3284" y="305"/>
                  <a:pt x="2645" y="487"/>
                  <a:pt x="1855" y="730"/>
                </a:cubicBezTo>
                <a:cubicBezTo>
                  <a:pt x="1" y="1247"/>
                  <a:pt x="791" y="3527"/>
                  <a:pt x="1612" y="3800"/>
                </a:cubicBezTo>
                <a:cubicBezTo>
                  <a:pt x="1612" y="3800"/>
                  <a:pt x="1551" y="3982"/>
                  <a:pt x="1460" y="4317"/>
                </a:cubicBezTo>
                <a:cubicBezTo>
                  <a:pt x="1308" y="5138"/>
                  <a:pt x="1156" y="6688"/>
                  <a:pt x="2280" y="7508"/>
                </a:cubicBezTo>
                <a:cubicBezTo>
                  <a:pt x="2280" y="7508"/>
                  <a:pt x="3523" y="8552"/>
                  <a:pt x="5251" y="8552"/>
                </a:cubicBezTo>
                <a:cubicBezTo>
                  <a:pt x="5545" y="8552"/>
                  <a:pt x="5853" y="8521"/>
                  <a:pt x="6171" y="8451"/>
                </a:cubicBezTo>
                <a:cubicBezTo>
                  <a:pt x="6171" y="8451"/>
                  <a:pt x="8998" y="7448"/>
                  <a:pt x="9484" y="5563"/>
                </a:cubicBezTo>
                <a:cubicBezTo>
                  <a:pt x="9971" y="3618"/>
                  <a:pt x="7478" y="3283"/>
                  <a:pt x="7478" y="3283"/>
                </a:cubicBezTo>
                <a:cubicBezTo>
                  <a:pt x="7660" y="1946"/>
                  <a:pt x="7205" y="1156"/>
                  <a:pt x="6597" y="609"/>
                </a:cubicBezTo>
                <a:cubicBezTo>
                  <a:pt x="6070" y="203"/>
                  <a:pt x="5408" y="1"/>
                  <a:pt x="47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5"/>
          <p:cNvSpPr/>
          <p:nvPr/>
        </p:nvSpPr>
        <p:spPr>
          <a:xfrm>
            <a:off x="6335513" y="697696"/>
            <a:ext cx="171603" cy="115804"/>
          </a:xfrm>
          <a:custGeom>
            <a:rect b="b" l="l" r="r" t="t"/>
            <a:pathLst>
              <a:path extrusionOk="0" h="3939" w="5837">
                <a:moveTo>
                  <a:pt x="1885" y="1"/>
                </a:moveTo>
                <a:cubicBezTo>
                  <a:pt x="1885" y="1"/>
                  <a:pt x="0" y="670"/>
                  <a:pt x="1003" y="3253"/>
                </a:cubicBezTo>
                <a:cubicBezTo>
                  <a:pt x="1190" y="3760"/>
                  <a:pt x="1680" y="3939"/>
                  <a:pt x="2281" y="3939"/>
                </a:cubicBezTo>
                <a:cubicBezTo>
                  <a:pt x="3735" y="3939"/>
                  <a:pt x="5836" y="2888"/>
                  <a:pt x="5836" y="2888"/>
                </a:cubicBezTo>
                <a:cubicBezTo>
                  <a:pt x="5836" y="2888"/>
                  <a:pt x="5441" y="1521"/>
                  <a:pt x="5836" y="822"/>
                </a:cubicBezTo>
                <a:lnTo>
                  <a:pt x="5836" y="822"/>
                </a:lnTo>
                <a:cubicBezTo>
                  <a:pt x="5836" y="822"/>
                  <a:pt x="3860" y="1247"/>
                  <a:pt x="3009" y="1369"/>
                </a:cubicBezTo>
                <a:cubicBezTo>
                  <a:pt x="3009" y="1369"/>
                  <a:pt x="2918" y="1247"/>
                  <a:pt x="2736" y="1095"/>
                </a:cubicBezTo>
                <a:cubicBezTo>
                  <a:pt x="2493" y="822"/>
                  <a:pt x="1976" y="366"/>
                  <a:pt x="18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5"/>
          <p:cNvSpPr/>
          <p:nvPr/>
        </p:nvSpPr>
        <p:spPr>
          <a:xfrm>
            <a:off x="6513319" y="701900"/>
            <a:ext cx="114422" cy="75380"/>
          </a:xfrm>
          <a:custGeom>
            <a:rect b="b" l="l" r="r" t="t"/>
            <a:pathLst>
              <a:path extrusionOk="0" h="2564" w="3892">
                <a:moveTo>
                  <a:pt x="1212" y="1"/>
                </a:moveTo>
                <a:cubicBezTo>
                  <a:pt x="923" y="1"/>
                  <a:pt x="454" y="43"/>
                  <a:pt x="183" y="314"/>
                </a:cubicBezTo>
                <a:cubicBezTo>
                  <a:pt x="31" y="466"/>
                  <a:pt x="1" y="679"/>
                  <a:pt x="31" y="922"/>
                </a:cubicBezTo>
                <a:lnTo>
                  <a:pt x="31" y="952"/>
                </a:lnTo>
                <a:cubicBezTo>
                  <a:pt x="305" y="1894"/>
                  <a:pt x="3344" y="2472"/>
                  <a:pt x="3740" y="2563"/>
                </a:cubicBezTo>
                <a:cubicBezTo>
                  <a:pt x="3800" y="2563"/>
                  <a:pt x="3892" y="2502"/>
                  <a:pt x="3892" y="2441"/>
                </a:cubicBezTo>
                <a:cubicBezTo>
                  <a:pt x="3892" y="2350"/>
                  <a:pt x="3831" y="2290"/>
                  <a:pt x="3770" y="2290"/>
                </a:cubicBezTo>
                <a:cubicBezTo>
                  <a:pt x="2463" y="2046"/>
                  <a:pt x="426" y="1499"/>
                  <a:pt x="305" y="891"/>
                </a:cubicBezTo>
                <a:cubicBezTo>
                  <a:pt x="274" y="739"/>
                  <a:pt x="305" y="587"/>
                  <a:pt x="396" y="496"/>
                </a:cubicBezTo>
                <a:cubicBezTo>
                  <a:pt x="541" y="310"/>
                  <a:pt x="868" y="251"/>
                  <a:pt x="1120" y="251"/>
                </a:cubicBezTo>
                <a:cubicBezTo>
                  <a:pt x="1239" y="251"/>
                  <a:pt x="1341" y="264"/>
                  <a:pt x="1399" y="283"/>
                </a:cubicBezTo>
                <a:cubicBezTo>
                  <a:pt x="1490" y="283"/>
                  <a:pt x="1551" y="223"/>
                  <a:pt x="1551" y="162"/>
                </a:cubicBezTo>
                <a:cubicBezTo>
                  <a:pt x="1551" y="71"/>
                  <a:pt x="1521" y="10"/>
                  <a:pt x="1460" y="10"/>
                </a:cubicBezTo>
                <a:cubicBezTo>
                  <a:pt x="1441" y="10"/>
                  <a:pt x="1346" y="1"/>
                  <a:pt x="12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5"/>
          <p:cNvSpPr/>
          <p:nvPr/>
        </p:nvSpPr>
        <p:spPr>
          <a:xfrm>
            <a:off x="6419506" y="710220"/>
            <a:ext cx="105484" cy="28076"/>
          </a:xfrm>
          <a:custGeom>
            <a:rect b="b" l="l" r="r" t="t"/>
            <a:pathLst>
              <a:path extrusionOk="0" h="955" w="3588">
                <a:moveTo>
                  <a:pt x="3435" y="0"/>
                </a:moveTo>
                <a:cubicBezTo>
                  <a:pt x="3374" y="0"/>
                  <a:pt x="1247" y="517"/>
                  <a:pt x="152" y="669"/>
                </a:cubicBezTo>
                <a:cubicBezTo>
                  <a:pt x="31" y="700"/>
                  <a:pt x="0" y="791"/>
                  <a:pt x="0" y="851"/>
                </a:cubicBezTo>
                <a:cubicBezTo>
                  <a:pt x="0" y="920"/>
                  <a:pt x="52" y="954"/>
                  <a:pt x="103" y="954"/>
                </a:cubicBezTo>
                <a:cubicBezTo>
                  <a:pt x="120" y="954"/>
                  <a:pt x="137" y="950"/>
                  <a:pt x="152" y="943"/>
                </a:cubicBezTo>
                <a:cubicBezTo>
                  <a:pt x="1247" y="791"/>
                  <a:pt x="3435" y="244"/>
                  <a:pt x="3465" y="244"/>
                </a:cubicBezTo>
                <a:cubicBezTo>
                  <a:pt x="3526" y="244"/>
                  <a:pt x="3587" y="183"/>
                  <a:pt x="3587" y="92"/>
                </a:cubicBezTo>
                <a:cubicBezTo>
                  <a:pt x="3587" y="31"/>
                  <a:pt x="3496" y="0"/>
                  <a:pt x="343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5"/>
          <p:cNvSpPr/>
          <p:nvPr/>
        </p:nvSpPr>
        <p:spPr>
          <a:xfrm>
            <a:off x="6490976" y="718624"/>
            <a:ext cx="52772" cy="114040"/>
          </a:xfrm>
          <a:custGeom>
            <a:rect b="b" l="l" r="r" t="t"/>
            <a:pathLst>
              <a:path extrusionOk="0" h="3879" w="1795">
                <a:moveTo>
                  <a:pt x="732" y="0"/>
                </a:moveTo>
                <a:cubicBezTo>
                  <a:pt x="682" y="0"/>
                  <a:pt x="630" y="43"/>
                  <a:pt x="609" y="86"/>
                </a:cubicBezTo>
                <a:cubicBezTo>
                  <a:pt x="275" y="846"/>
                  <a:pt x="275" y="1545"/>
                  <a:pt x="457" y="2092"/>
                </a:cubicBezTo>
                <a:cubicBezTo>
                  <a:pt x="761" y="3156"/>
                  <a:pt x="1551" y="3825"/>
                  <a:pt x="1551" y="3855"/>
                </a:cubicBezTo>
                <a:cubicBezTo>
                  <a:pt x="1582" y="3870"/>
                  <a:pt x="1620" y="3878"/>
                  <a:pt x="1658" y="3878"/>
                </a:cubicBezTo>
                <a:cubicBezTo>
                  <a:pt x="1696" y="3878"/>
                  <a:pt x="1734" y="3870"/>
                  <a:pt x="1764" y="3855"/>
                </a:cubicBezTo>
                <a:cubicBezTo>
                  <a:pt x="1794" y="3825"/>
                  <a:pt x="1794" y="3703"/>
                  <a:pt x="1764" y="3673"/>
                </a:cubicBezTo>
                <a:cubicBezTo>
                  <a:pt x="1673" y="3582"/>
                  <a:pt x="1" y="2153"/>
                  <a:pt x="882" y="208"/>
                </a:cubicBezTo>
                <a:cubicBezTo>
                  <a:pt x="913" y="117"/>
                  <a:pt x="882" y="56"/>
                  <a:pt x="791" y="25"/>
                </a:cubicBezTo>
                <a:cubicBezTo>
                  <a:pt x="773" y="8"/>
                  <a:pt x="753" y="0"/>
                  <a:pt x="7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5"/>
          <p:cNvSpPr/>
          <p:nvPr/>
        </p:nvSpPr>
        <p:spPr>
          <a:xfrm>
            <a:off x="6498149" y="631779"/>
            <a:ext cx="33074" cy="85287"/>
          </a:xfrm>
          <a:custGeom>
            <a:rect b="b" l="l" r="r" t="t"/>
            <a:pathLst>
              <a:path extrusionOk="0" h="2901" w="1125">
                <a:moveTo>
                  <a:pt x="213" y="1"/>
                </a:moveTo>
                <a:cubicBezTo>
                  <a:pt x="152" y="1"/>
                  <a:pt x="61" y="31"/>
                  <a:pt x="61" y="122"/>
                </a:cubicBezTo>
                <a:cubicBezTo>
                  <a:pt x="0" y="882"/>
                  <a:pt x="31" y="1399"/>
                  <a:pt x="152" y="1824"/>
                </a:cubicBezTo>
                <a:cubicBezTo>
                  <a:pt x="365" y="2615"/>
                  <a:pt x="851" y="2858"/>
                  <a:pt x="912" y="2888"/>
                </a:cubicBezTo>
                <a:cubicBezTo>
                  <a:pt x="928" y="2896"/>
                  <a:pt x="947" y="2900"/>
                  <a:pt x="966" y="2900"/>
                </a:cubicBezTo>
                <a:cubicBezTo>
                  <a:pt x="1017" y="2900"/>
                  <a:pt x="1072" y="2872"/>
                  <a:pt x="1094" y="2827"/>
                </a:cubicBezTo>
                <a:cubicBezTo>
                  <a:pt x="1125" y="2736"/>
                  <a:pt x="1094" y="2645"/>
                  <a:pt x="1003" y="2615"/>
                </a:cubicBezTo>
                <a:cubicBezTo>
                  <a:pt x="1003" y="2615"/>
                  <a:pt x="61" y="2159"/>
                  <a:pt x="335" y="153"/>
                </a:cubicBezTo>
                <a:cubicBezTo>
                  <a:pt x="335" y="92"/>
                  <a:pt x="304"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5"/>
          <p:cNvSpPr/>
          <p:nvPr/>
        </p:nvSpPr>
        <p:spPr>
          <a:xfrm>
            <a:off x="6437381" y="650535"/>
            <a:ext cx="35779" cy="82582"/>
          </a:xfrm>
          <a:custGeom>
            <a:rect b="b" l="l" r="r" t="t"/>
            <a:pathLst>
              <a:path extrusionOk="0" h="2809" w="1217">
                <a:moveTo>
                  <a:pt x="243" y="1"/>
                </a:moveTo>
                <a:cubicBezTo>
                  <a:pt x="152" y="1"/>
                  <a:pt x="91" y="31"/>
                  <a:pt x="91" y="123"/>
                </a:cubicBezTo>
                <a:cubicBezTo>
                  <a:pt x="0" y="822"/>
                  <a:pt x="31" y="1308"/>
                  <a:pt x="152" y="1673"/>
                </a:cubicBezTo>
                <a:cubicBezTo>
                  <a:pt x="426" y="2554"/>
                  <a:pt x="1003" y="2737"/>
                  <a:pt x="1034" y="2797"/>
                </a:cubicBezTo>
                <a:cubicBezTo>
                  <a:pt x="1049" y="2805"/>
                  <a:pt x="1066" y="2809"/>
                  <a:pt x="1083" y="2809"/>
                </a:cubicBezTo>
                <a:cubicBezTo>
                  <a:pt x="1134" y="2809"/>
                  <a:pt x="1186" y="2775"/>
                  <a:pt x="1186" y="2706"/>
                </a:cubicBezTo>
                <a:cubicBezTo>
                  <a:pt x="1216" y="2645"/>
                  <a:pt x="1186" y="2554"/>
                  <a:pt x="1094" y="2554"/>
                </a:cubicBezTo>
                <a:cubicBezTo>
                  <a:pt x="1064" y="2554"/>
                  <a:pt x="91" y="2189"/>
                  <a:pt x="335" y="153"/>
                </a:cubicBezTo>
                <a:cubicBezTo>
                  <a:pt x="335" y="92"/>
                  <a:pt x="304" y="1"/>
                  <a:pt x="24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5"/>
          <p:cNvSpPr/>
          <p:nvPr/>
        </p:nvSpPr>
        <p:spPr>
          <a:xfrm>
            <a:off x="6467750" y="641598"/>
            <a:ext cx="33104" cy="85669"/>
          </a:xfrm>
          <a:custGeom>
            <a:rect b="b" l="l" r="r" t="t"/>
            <a:pathLst>
              <a:path extrusionOk="0" h="2914" w="1126">
                <a:moveTo>
                  <a:pt x="213" y="1"/>
                </a:moveTo>
                <a:cubicBezTo>
                  <a:pt x="153" y="1"/>
                  <a:pt x="61" y="31"/>
                  <a:pt x="61" y="123"/>
                </a:cubicBezTo>
                <a:cubicBezTo>
                  <a:pt x="1" y="882"/>
                  <a:pt x="31" y="1460"/>
                  <a:pt x="153" y="1825"/>
                </a:cubicBezTo>
                <a:cubicBezTo>
                  <a:pt x="365" y="2645"/>
                  <a:pt x="882" y="2858"/>
                  <a:pt x="913" y="2889"/>
                </a:cubicBezTo>
                <a:cubicBezTo>
                  <a:pt x="930" y="2906"/>
                  <a:pt x="951" y="2914"/>
                  <a:pt x="972" y="2914"/>
                </a:cubicBezTo>
                <a:cubicBezTo>
                  <a:pt x="1022" y="2914"/>
                  <a:pt x="1073" y="2871"/>
                  <a:pt x="1095" y="2828"/>
                </a:cubicBezTo>
                <a:cubicBezTo>
                  <a:pt x="1125" y="2737"/>
                  <a:pt x="1095" y="2676"/>
                  <a:pt x="1004" y="2645"/>
                </a:cubicBezTo>
                <a:cubicBezTo>
                  <a:pt x="1004" y="2645"/>
                  <a:pt x="61" y="2189"/>
                  <a:pt x="335" y="153"/>
                </a:cubicBezTo>
                <a:cubicBezTo>
                  <a:pt x="335" y="92"/>
                  <a:pt x="305" y="1"/>
                  <a:pt x="2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5"/>
          <p:cNvSpPr/>
          <p:nvPr/>
        </p:nvSpPr>
        <p:spPr>
          <a:xfrm>
            <a:off x="6406982" y="664853"/>
            <a:ext cx="36690" cy="72939"/>
          </a:xfrm>
          <a:custGeom>
            <a:rect b="b" l="l" r="r" t="t"/>
            <a:pathLst>
              <a:path extrusionOk="0" h="2481" w="1248">
                <a:moveTo>
                  <a:pt x="214" y="0"/>
                </a:moveTo>
                <a:cubicBezTo>
                  <a:pt x="122" y="0"/>
                  <a:pt x="62" y="61"/>
                  <a:pt x="62" y="122"/>
                </a:cubicBezTo>
                <a:cubicBezTo>
                  <a:pt x="1" y="578"/>
                  <a:pt x="62" y="943"/>
                  <a:pt x="153" y="1186"/>
                </a:cubicBezTo>
                <a:cubicBezTo>
                  <a:pt x="426" y="2037"/>
                  <a:pt x="1034" y="2462"/>
                  <a:pt x="1034" y="2462"/>
                </a:cubicBezTo>
                <a:cubicBezTo>
                  <a:pt x="1068" y="2473"/>
                  <a:pt x="1097" y="2480"/>
                  <a:pt x="1122" y="2480"/>
                </a:cubicBezTo>
                <a:cubicBezTo>
                  <a:pt x="1166" y="2480"/>
                  <a:pt x="1197" y="2459"/>
                  <a:pt x="1217" y="2402"/>
                </a:cubicBezTo>
                <a:cubicBezTo>
                  <a:pt x="1247" y="2341"/>
                  <a:pt x="1247" y="2250"/>
                  <a:pt x="1186" y="2219"/>
                </a:cubicBezTo>
                <a:cubicBezTo>
                  <a:pt x="1156" y="2189"/>
                  <a:pt x="214" y="1581"/>
                  <a:pt x="305" y="183"/>
                </a:cubicBezTo>
                <a:cubicBezTo>
                  <a:pt x="305" y="91"/>
                  <a:pt x="274" y="0"/>
                  <a:pt x="2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0" name="Google Shape;690;p45"/>
          <p:cNvGrpSpPr/>
          <p:nvPr/>
        </p:nvGrpSpPr>
        <p:grpSpPr>
          <a:xfrm>
            <a:off x="1057776" y="1042649"/>
            <a:ext cx="2679351" cy="2325006"/>
            <a:chOff x="3945750" y="152388"/>
            <a:chExt cx="5045859" cy="2615894"/>
          </a:xfrm>
        </p:grpSpPr>
        <p:sp>
          <p:nvSpPr>
            <p:cNvPr id="691" name="Google Shape;691;p45"/>
            <p:cNvSpPr/>
            <p:nvPr/>
          </p:nvSpPr>
          <p:spPr>
            <a:xfrm>
              <a:off x="3945773" y="152393"/>
              <a:ext cx="5045837" cy="2615889"/>
            </a:xfrm>
            <a:custGeom>
              <a:rect b="b" l="l" r="r" t="t"/>
              <a:pathLst>
                <a:path extrusionOk="0" h="49424" w="99972">
                  <a:moveTo>
                    <a:pt x="0" y="1"/>
                  </a:moveTo>
                  <a:lnTo>
                    <a:pt x="0" y="49424"/>
                  </a:lnTo>
                  <a:lnTo>
                    <a:pt x="99972" y="49424"/>
                  </a:lnTo>
                  <a:lnTo>
                    <a:pt x="99972" y="1"/>
                  </a:lnTo>
                  <a:close/>
                </a:path>
              </a:pathLst>
            </a:custGeom>
            <a:solidFill>
              <a:srgbClr val="FFFF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5"/>
            <p:cNvSpPr/>
            <p:nvPr/>
          </p:nvSpPr>
          <p:spPr>
            <a:xfrm>
              <a:off x="3945750" y="152388"/>
              <a:ext cx="5045837" cy="270554"/>
            </a:xfrm>
            <a:custGeom>
              <a:rect b="b" l="l" r="r" t="t"/>
              <a:pathLst>
                <a:path extrusionOk="0" h="9029" w="99972">
                  <a:moveTo>
                    <a:pt x="0" y="1"/>
                  </a:moveTo>
                  <a:lnTo>
                    <a:pt x="0" y="9028"/>
                  </a:lnTo>
                  <a:lnTo>
                    <a:pt x="99972" y="9028"/>
                  </a:lnTo>
                  <a:lnTo>
                    <a:pt x="99972" y="1"/>
                  </a:lnTo>
                  <a:close/>
                </a:path>
              </a:pathLst>
            </a:custGeom>
            <a:solidFill>
              <a:schemeClr val="dk1"/>
            </a:solidFill>
            <a:ln cap="flat" cmpd="sng" w="19050">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5"/>
            <p:cNvSpPr/>
            <p:nvPr/>
          </p:nvSpPr>
          <p:spPr>
            <a:xfrm>
              <a:off x="8626593" y="217957"/>
              <a:ext cx="300803" cy="139344"/>
            </a:xfrm>
            <a:custGeom>
              <a:rect b="b" l="l" r="r" t="t"/>
              <a:pathLst>
                <a:path extrusionOk="0" h="4651" w="4651">
                  <a:moveTo>
                    <a:pt x="0" y="0"/>
                  </a:moveTo>
                  <a:lnTo>
                    <a:pt x="0" y="4651"/>
                  </a:lnTo>
                  <a:lnTo>
                    <a:pt x="4651" y="4651"/>
                  </a:lnTo>
                  <a:lnTo>
                    <a:pt x="4651" y="0"/>
                  </a:lnTo>
                  <a:close/>
                </a:path>
              </a:pathLst>
            </a:custGeom>
            <a:solidFill>
              <a:srgbClr val="CF0011"/>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4" name="Google Shape;694;p45"/>
          <p:cNvGrpSpPr/>
          <p:nvPr/>
        </p:nvGrpSpPr>
        <p:grpSpPr>
          <a:xfrm flipH="1">
            <a:off x="697700" y="158981"/>
            <a:ext cx="3227400" cy="820675"/>
            <a:chOff x="895375" y="540000"/>
            <a:chExt cx="3227400" cy="1471270"/>
          </a:xfrm>
        </p:grpSpPr>
        <p:sp>
          <p:nvSpPr>
            <p:cNvPr id="695" name="Google Shape;695;p45"/>
            <p:cNvSpPr/>
            <p:nvPr/>
          </p:nvSpPr>
          <p:spPr>
            <a:xfrm>
              <a:off x="895375" y="540000"/>
              <a:ext cx="3227400" cy="1264800"/>
            </a:xfrm>
            <a:prstGeom prst="roundRect">
              <a:avLst>
                <a:gd fmla="val 50000" name="adj"/>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96" name="Google Shape;696;p45"/>
            <p:cNvSpPr/>
            <p:nvPr/>
          </p:nvSpPr>
          <p:spPr>
            <a:xfrm rot="-3600109">
              <a:off x="2338371" y="1674815"/>
              <a:ext cx="311417" cy="268811"/>
            </a:xfrm>
            <a:prstGeom prst="triangle">
              <a:avLst>
                <a:gd fmla="val 50000" name="adj"/>
              </a:avLst>
            </a:pr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7" name="Google Shape;697;p45"/>
          <p:cNvSpPr txBox="1"/>
          <p:nvPr/>
        </p:nvSpPr>
        <p:spPr>
          <a:xfrm>
            <a:off x="948422" y="81302"/>
            <a:ext cx="2774100" cy="76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solidFill>
                  <a:srgbClr val="EAD1DC"/>
                </a:solidFill>
                <a:latin typeface="Space Grotesk"/>
                <a:ea typeface="Space Grotesk"/>
                <a:cs typeface="Space Grotesk"/>
                <a:sym typeface="Space Grotesk"/>
              </a:rPr>
              <a:t>THANKS!</a:t>
            </a:r>
            <a:endParaRPr b="1" sz="4500">
              <a:solidFill>
                <a:srgbClr val="EAD1DC"/>
              </a:solidFill>
              <a:latin typeface="Space Grotesk"/>
              <a:ea typeface="Space Grotesk"/>
              <a:cs typeface="Space Grotesk"/>
              <a:sym typeface="Space Grotesk"/>
            </a:endParaRPr>
          </a:p>
        </p:txBody>
      </p:sp>
      <p:sp>
        <p:nvSpPr>
          <p:cNvPr id="698" name="Google Shape;698;p45"/>
          <p:cNvSpPr txBox="1"/>
          <p:nvPr/>
        </p:nvSpPr>
        <p:spPr>
          <a:xfrm>
            <a:off x="507313" y="1945278"/>
            <a:ext cx="3852000" cy="101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600">
              <a:latin typeface="Abel"/>
              <a:ea typeface="Abel"/>
              <a:cs typeface="Abel"/>
              <a:sym typeface="Abel"/>
            </a:endParaRPr>
          </a:p>
          <a:p>
            <a:pPr indent="0" lvl="0" marL="0" rtl="0" algn="ctr">
              <a:spcBef>
                <a:spcPts val="0"/>
              </a:spcBef>
              <a:spcAft>
                <a:spcPts val="0"/>
              </a:spcAft>
              <a:buNone/>
            </a:pPr>
            <a:r>
              <a:rPr lang="en" sz="1600">
                <a:latin typeface="Abel"/>
                <a:ea typeface="Abel"/>
                <a:cs typeface="Abel"/>
                <a:sym typeface="Abel"/>
              </a:rPr>
              <a:t>contact</a:t>
            </a:r>
            <a:r>
              <a:rPr lang="en" sz="1600">
                <a:uFill>
                  <a:noFill/>
                </a:uFill>
                <a:latin typeface="Abel"/>
                <a:ea typeface="Abel"/>
                <a:cs typeface="Abel"/>
                <a:sym typeface="Abel"/>
                <a:hlinkClick r:id="rId4"/>
              </a:rPr>
              <a:t>@bridges4life.org</a:t>
            </a:r>
            <a:endParaRPr sz="1600">
              <a:latin typeface="Abel"/>
              <a:ea typeface="Abel"/>
              <a:cs typeface="Abel"/>
              <a:sym typeface="Abel"/>
            </a:endParaRPr>
          </a:p>
          <a:p>
            <a:pPr indent="0" lvl="0" marL="0" rtl="0" algn="ctr">
              <a:spcBef>
                <a:spcPts val="0"/>
              </a:spcBef>
              <a:spcAft>
                <a:spcPts val="0"/>
              </a:spcAft>
              <a:buNone/>
            </a:pPr>
            <a:r>
              <a:t/>
            </a:r>
            <a:endParaRPr sz="1600">
              <a:latin typeface="Abel"/>
              <a:ea typeface="Abel"/>
              <a:cs typeface="Abel"/>
              <a:sym typeface="Abel"/>
            </a:endParaRPr>
          </a:p>
          <a:p>
            <a:pPr indent="0" lvl="0" marL="0" rtl="0" algn="ctr">
              <a:spcBef>
                <a:spcPts val="0"/>
              </a:spcBef>
              <a:spcAft>
                <a:spcPts val="0"/>
              </a:spcAft>
              <a:buNone/>
            </a:pPr>
            <a:r>
              <a:rPr lang="en" sz="1600">
                <a:latin typeface="Abel"/>
                <a:ea typeface="Abel"/>
                <a:cs typeface="Abel"/>
                <a:sym typeface="Abel"/>
              </a:rPr>
              <a:t>(201)-343-1349</a:t>
            </a:r>
            <a:endParaRPr sz="1600">
              <a:latin typeface="Abel"/>
              <a:ea typeface="Abel"/>
              <a:cs typeface="Abel"/>
              <a:sym typeface="Abel"/>
            </a:endParaRPr>
          </a:p>
          <a:p>
            <a:pPr indent="0" lvl="0" marL="0" rtl="0" algn="ctr">
              <a:spcBef>
                <a:spcPts val="0"/>
              </a:spcBef>
              <a:spcAft>
                <a:spcPts val="0"/>
              </a:spcAft>
              <a:buNone/>
            </a:pPr>
            <a:r>
              <a:t/>
            </a:r>
            <a:endParaRPr sz="1600">
              <a:latin typeface="Abel"/>
              <a:ea typeface="Abel"/>
              <a:cs typeface="Abel"/>
              <a:sym typeface="Abel"/>
            </a:endParaRPr>
          </a:p>
          <a:p>
            <a:pPr indent="0" lvl="0" marL="0" rtl="0" algn="ctr">
              <a:spcBef>
                <a:spcPts val="0"/>
              </a:spcBef>
              <a:spcAft>
                <a:spcPts val="0"/>
              </a:spcAft>
              <a:buNone/>
            </a:pPr>
            <a:r>
              <a:rPr lang="en" sz="1600">
                <a:latin typeface="Abel"/>
                <a:ea typeface="Abel"/>
                <a:cs typeface="Abel"/>
                <a:sym typeface="Abel"/>
              </a:rPr>
              <a:t>bridges4life.com</a:t>
            </a:r>
            <a:endParaRPr sz="1600">
              <a:latin typeface="Abel"/>
              <a:ea typeface="Abel"/>
              <a:cs typeface="Abel"/>
              <a:sym typeface="Abel"/>
            </a:endParaRPr>
          </a:p>
        </p:txBody>
      </p:sp>
      <p:sp>
        <p:nvSpPr>
          <p:cNvPr id="699" name="Google Shape;699;p45"/>
          <p:cNvSpPr txBox="1"/>
          <p:nvPr>
            <p:ph type="title"/>
          </p:nvPr>
        </p:nvSpPr>
        <p:spPr>
          <a:xfrm flipH="1">
            <a:off x="1071450" y="1222425"/>
            <a:ext cx="2679300" cy="76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A64D79"/>
                </a:solidFill>
              </a:rPr>
              <a:t>CONTACT</a:t>
            </a:r>
            <a:endParaRPr>
              <a:solidFill>
                <a:srgbClr val="A64D79"/>
              </a:solidFill>
            </a:endParaRPr>
          </a:p>
        </p:txBody>
      </p:sp>
      <p:grpSp>
        <p:nvGrpSpPr>
          <p:cNvPr id="700" name="Google Shape;700;p45"/>
          <p:cNvGrpSpPr/>
          <p:nvPr/>
        </p:nvGrpSpPr>
        <p:grpSpPr>
          <a:xfrm>
            <a:off x="150968" y="1088868"/>
            <a:ext cx="668191" cy="2278775"/>
            <a:chOff x="6815354" y="560000"/>
            <a:chExt cx="818060" cy="2588341"/>
          </a:xfrm>
        </p:grpSpPr>
        <p:grpSp>
          <p:nvGrpSpPr>
            <p:cNvPr id="701" name="Google Shape;701;p45"/>
            <p:cNvGrpSpPr/>
            <p:nvPr/>
          </p:nvGrpSpPr>
          <p:grpSpPr>
            <a:xfrm>
              <a:off x="6815354" y="560000"/>
              <a:ext cx="818060" cy="2588341"/>
              <a:chOff x="76228" y="76200"/>
              <a:chExt cx="818060" cy="2588341"/>
            </a:xfrm>
          </p:grpSpPr>
          <p:sp>
            <p:nvSpPr>
              <p:cNvPr id="702" name="Google Shape;702;p45"/>
              <p:cNvSpPr/>
              <p:nvPr/>
            </p:nvSpPr>
            <p:spPr>
              <a:xfrm>
                <a:off x="76267" y="76206"/>
                <a:ext cx="818021" cy="2588335"/>
              </a:xfrm>
              <a:custGeom>
                <a:rect b="b" l="l" r="r" t="t"/>
                <a:pathLst>
                  <a:path extrusionOk="0" h="49424" w="99972">
                    <a:moveTo>
                      <a:pt x="0" y="1"/>
                    </a:moveTo>
                    <a:lnTo>
                      <a:pt x="0" y="49424"/>
                    </a:lnTo>
                    <a:lnTo>
                      <a:pt x="99972" y="49424"/>
                    </a:lnTo>
                    <a:lnTo>
                      <a:pt x="99972" y="1"/>
                    </a:lnTo>
                    <a:close/>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3" name="Google Shape;703;p45"/>
              <p:cNvGrpSpPr/>
              <p:nvPr/>
            </p:nvGrpSpPr>
            <p:grpSpPr>
              <a:xfrm>
                <a:off x="76228" y="76200"/>
                <a:ext cx="818021" cy="270554"/>
                <a:chOff x="495021" y="1057247"/>
                <a:chExt cx="818021" cy="270554"/>
              </a:xfrm>
            </p:grpSpPr>
            <p:sp>
              <p:nvSpPr>
                <p:cNvPr id="704" name="Google Shape;704;p45"/>
                <p:cNvSpPr/>
                <p:nvPr/>
              </p:nvSpPr>
              <p:spPr>
                <a:xfrm flipH="1">
                  <a:off x="495021" y="1057247"/>
                  <a:ext cx="818021" cy="270554"/>
                </a:xfrm>
                <a:custGeom>
                  <a:rect b="b" l="l" r="r" t="t"/>
                  <a:pathLst>
                    <a:path extrusionOk="0" h="9029" w="99972">
                      <a:moveTo>
                        <a:pt x="0" y="1"/>
                      </a:moveTo>
                      <a:lnTo>
                        <a:pt x="0" y="9028"/>
                      </a:lnTo>
                      <a:lnTo>
                        <a:pt x="99972" y="9028"/>
                      </a:lnTo>
                      <a:lnTo>
                        <a:pt x="99972" y="1"/>
                      </a:lnTo>
                      <a:close/>
                    </a:path>
                  </a:pathLst>
                </a:custGeom>
                <a:solidFill>
                  <a:srgbClr val="6FA7FF"/>
                </a:solid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5" name="Google Shape;705;p45"/>
                <p:cNvGrpSpPr/>
                <p:nvPr/>
              </p:nvGrpSpPr>
              <p:grpSpPr>
                <a:xfrm flipH="1">
                  <a:off x="559172" y="1122848"/>
                  <a:ext cx="560767" cy="139276"/>
                  <a:chOff x="4771000" y="1122848"/>
                  <a:chExt cx="560767" cy="139276"/>
                </a:xfrm>
              </p:grpSpPr>
              <p:grpSp>
                <p:nvGrpSpPr>
                  <p:cNvPr id="706" name="Google Shape;706;p45"/>
                  <p:cNvGrpSpPr/>
                  <p:nvPr/>
                </p:nvGrpSpPr>
                <p:grpSpPr>
                  <a:xfrm>
                    <a:off x="5192567" y="1122848"/>
                    <a:ext cx="139200" cy="139200"/>
                    <a:chOff x="5192567" y="1122848"/>
                    <a:chExt cx="139200" cy="139200"/>
                  </a:xfrm>
                </p:grpSpPr>
                <p:sp>
                  <p:nvSpPr>
                    <p:cNvPr id="707" name="Google Shape;707;p45"/>
                    <p:cNvSpPr/>
                    <p:nvPr/>
                  </p:nvSpPr>
                  <p:spPr>
                    <a:xfrm>
                      <a:off x="5192567" y="1122848"/>
                      <a:ext cx="139200" cy="139200"/>
                    </a:xfrm>
                    <a:prstGeom prst="ellipse">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5"/>
                    <p:cNvSpPr/>
                    <p:nvPr/>
                  </p:nvSpPr>
                  <p:spPr>
                    <a:xfrm rot="5400000">
                      <a:off x="5234842" y="1164441"/>
                      <a:ext cx="54682" cy="54682"/>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5"/>
                    <p:cNvSpPr/>
                    <p:nvPr/>
                  </p:nvSpPr>
                  <p:spPr>
                    <a:xfrm rot="5400000">
                      <a:off x="5234842" y="1164441"/>
                      <a:ext cx="54682" cy="54682"/>
                    </a:xfrm>
                    <a:custGeom>
                      <a:rect b="b" l="l" r="r" t="t"/>
                      <a:pathLst>
                        <a:path extrusionOk="0" fill="none" h="1825" w="1825">
                          <a:moveTo>
                            <a:pt x="1" y="0"/>
                          </a:moveTo>
                          <a:lnTo>
                            <a:pt x="1824"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45"/>
                  <p:cNvGrpSpPr/>
                  <p:nvPr/>
                </p:nvGrpSpPr>
                <p:grpSpPr>
                  <a:xfrm>
                    <a:off x="4771000" y="1122849"/>
                    <a:ext cx="139200" cy="139200"/>
                    <a:chOff x="5192500" y="1122925"/>
                    <a:chExt cx="139200" cy="139200"/>
                  </a:xfrm>
                </p:grpSpPr>
                <p:sp>
                  <p:nvSpPr>
                    <p:cNvPr id="711" name="Google Shape;711;p45"/>
                    <p:cNvSpPr/>
                    <p:nvPr/>
                  </p:nvSpPr>
                  <p:spPr>
                    <a:xfrm>
                      <a:off x="5192500" y="1122925"/>
                      <a:ext cx="139200" cy="139200"/>
                    </a:xfrm>
                    <a:prstGeom prst="ellipse">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5"/>
                    <p:cNvSpPr/>
                    <p:nvPr/>
                  </p:nvSpPr>
                  <p:spPr>
                    <a:xfrm rot="2700000">
                      <a:off x="5234299" y="1164701"/>
                      <a:ext cx="54684" cy="54684"/>
                    </a:xfrm>
                    <a:custGeom>
                      <a:rect b="b" l="l" r="r" t="t"/>
                      <a:pathLst>
                        <a:path extrusionOk="0" fill="none" h="1825" w="1825">
                          <a:moveTo>
                            <a:pt x="1824" y="0"/>
                          </a:moveTo>
                          <a:lnTo>
                            <a:pt x="1" y="1824"/>
                          </a:lnTo>
                        </a:path>
                      </a:pathLst>
                    </a:custGeom>
                    <a:noFill/>
                    <a:ln cap="flat" cmpd="sng" w="19050">
                      <a:solidFill>
                        <a:srgbClr val="0B37BA"/>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45"/>
                  <p:cNvGrpSpPr/>
                  <p:nvPr/>
                </p:nvGrpSpPr>
                <p:grpSpPr>
                  <a:xfrm>
                    <a:off x="4981783" y="1122924"/>
                    <a:ext cx="139200" cy="139200"/>
                    <a:chOff x="4981783" y="1122924"/>
                    <a:chExt cx="139200" cy="139200"/>
                  </a:xfrm>
                </p:grpSpPr>
                <p:sp>
                  <p:nvSpPr>
                    <p:cNvPr id="714" name="Google Shape;714;p45"/>
                    <p:cNvSpPr/>
                    <p:nvPr/>
                  </p:nvSpPr>
                  <p:spPr>
                    <a:xfrm>
                      <a:off x="4981783" y="1122924"/>
                      <a:ext cx="139200" cy="139200"/>
                    </a:xfrm>
                    <a:prstGeom prst="ellipse">
                      <a:avLst/>
                    </a:prstGeom>
                    <a:solidFill>
                      <a:srgbClr val="FFFFFF"/>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5"/>
                    <p:cNvSpPr/>
                    <p:nvPr/>
                  </p:nvSpPr>
                  <p:spPr>
                    <a:xfrm>
                      <a:off x="5026333" y="1167474"/>
                      <a:ext cx="50100" cy="50100"/>
                    </a:xfrm>
                    <a:prstGeom prst="rect">
                      <a:avLst/>
                    </a:pr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716" name="Google Shape;716;p45"/>
            <p:cNvSpPr/>
            <p:nvPr/>
          </p:nvSpPr>
          <p:spPr>
            <a:xfrm>
              <a:off x="6966688" y="908883"/>
              <a:ext cx="515400" cy="515400"/>
            </a:xfrm>
            <a:prstGeom prst="rect">
              <a:avLst/>
            </a:prstGeom>
            <a:solidFill>
              <a:srgbClr val="6D9EEB"/>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5"/>
            <p:cNvSpPr/>
            <p:nvPr/>
          </p:nvSpPr>
          <p:spPr>
            <a:xfrm>
              <a:off x="6966688" y="1680580"/>
              <a:ext cx="515400" cy="515400"/>
            </a:xfrm>
            <a:prstGeom prst="rect">
              <a:avLst/>
            </a:prstGeom>
            <a:solidFill>
              <a:srgbClr val="6D9EEB"/>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5"/>
            <p:cNvSpPr/>
            <p:nvPr/>
          </p:nvSpPr>
          <p:spPr>
            <a:xfrm>
              <a:off x="6966688" y="2441925"/>
              <a:ext cx="515400" cy="515400"/>
            </a:xfrm>
            <a:prstGeom prst="rect">
              <a:avLst/>
            </a:prstGeom>
            <a:solidFill>
              <a:srgbClr val="6D9EEB"/>
            </a:solidFill>
            <a:ln cap="flat" cmpd="sng" w="19050">
              <a:solidFill>
                <a:srgbClr val="0B37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 name="Google Shape;719;p45"/>
          <p:cNvSpPr/>
          <p:nvPr/>
        </p:nvSpPr>
        <p:spPr>
          <a:xfrm>
            <a:off x="281371" y="1449315"/>
            <a:ext cx="407383" cy="407383"/>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 name="Google Shape;720;p45"/>
          <p:cNvGrpSpPr/>
          <p:nvPr/>
        </p:nvGrpSpPr>
        <p:grpSpPr>
          <a:xfrm>
            <a:off x="281359" y="2123428"/>
            <a:ext cx="407432" cy="407391"/>
            <a:chOff x="812101" y="2571761"/>
            <a:chExt cx="417066" cy="417024"/>
          </a:xfrm>
        </p:grpSpPr>
        <p:sp>
          <p:nvSpPr>
            <p:cNvPr id="721" name="Google Shape;721;p45"/>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5"/>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5"/>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5"/>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45"/>
          <p:cNvGrpSpPr/>
          <p:nvPr/>
        </p:nvGrpSpPr>
        <p:grpSpPr>
          <a:xfrm>
            <a:off x="281367" y="2782205"/>
            <a:ext cx="407391" cy="407391"/>
            <a:chOff x="1323129" y="2571761"/>
            <a:chExt cx="417024" cy="417024"/>
          </a:xfrm>
        </p:grpSpPr>
        <p:sp>
          <p:nvSpPr>
            <p:cNvPr id="726" name="Google Shape;726;p45"/>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5"/>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5"/>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5"/>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rgbClr val="0B37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30" name="Google Shape;730;p45"/>
          <p:cNvPicPr preferRelativeResize="0"/>
          <p:nvPr/>
        </p:nvPicPr>
        <p:blipFill>
          <a:blip r:embed="rId5">
            <a:alphaModFix/>
          </a:blip>
          <a:stretch>
            <a:fillRect/>
          </a:stretch>
        </p:blipFill>
        <p:spPr>
          <a:xfrm>
            <a:off x="385650" y="3488100"/>
            <a:ext cx="1514475" cy="1447800"/>
          </a:xfrm>
          <a:prstGeom prst="rect">
            <a:avLst/>
          </a:prstGeom>
          <a:noFill/>
          <a:ln>
            <a:noFill/>
          </a:ln>
        </p:spPr>
      </p:pic>
      <p:sp>
        <p:nvSpPr>
          <p:cNvPr id="731" name="Google Shape;731;p45"/>
          <p:cNvSpPr txBox="1"/>
          <p:nvPr/>
        </p:nvSpPr>
        <p:spPr>
          <a:xfrm>
            <a:off x="3881000" y="1793000"/>
            <a:ext cx="23913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rPr>
              <a:t>SEX</a:t>
            </a:r>
            <a:endParaRPr b="1" sz="2000">
              <a:solidFill>
                <a:schemeClr val="dk1"/>
              </a:solidFill>
            </a:endParaRPr>
          </a:p>
          <a:p>
            <a:pPr indent="0" lvl="0" marL="0" rtl="0" algn="ctr">
              <a:spcBef>
                <a:spcPts val="0"/>
              </a:spcBef>
              <a:spcAft>
                <a:spcPts val="0"/>
              </a:spcAft>
              <a:buNone/>
            </a:pPr>
            <a:r>
              <a:rPr b="1" lang="en" sz="2000">
                <a:solidFill>
                  <a:srgbClr val="A64D79"/>
                </a:solidFill>
              </a:rPr>
              <a:t>WORKERS</a:t>
            </a:r>
            <a:endParaRPr b="1" sz="2000">
              <a:solidFill>
                <a:srgbClr val="A64D79"/>
              </a:solidFill>
            </a:endParaRPr>
          </a:p>
          <a:p>
            <a:pPr indent="0" lvl="0" marL="0" rtl="0" algn="ctr">
              <a:spcBef>
                <a:spcPts val="0"/>
              </a:spcBef>
              <a:spcAft>
                <a:spcPts val="0"/>
              </a:spcAft>
              <a:buNone/>
            </a:pPr>
            <a:r>
              <a:rPr b="1" lang="en" sz="2000">
                <a:solidFill>
                  <a:schemeClr val="dk1"/>
                </a:solidFill>
              </a:rPr>
              <a:t>MATTER</a:t>
            </a:r>
            <a:endParaRPr b="1"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08" name="Shape 208"/>
        <p:cNvGrpSpPr/>
        <p:nvPr/>
      </p:nvGrpSpPr>
      <p:grpSpPr>
        <a:xfrm>
          <a:off x="0" y="0"/>
          <a:ext cx="0" cy="0"/>
          <a:chOff x="0" y="0"/>
          <a:chExt cx="0" cy="0"/>
        </a:xfrm>
      </p:grpSpPr>
      <p:sp>
        <p:nvSpPr>
          <p:cNvPr id="209" name="Google Shape;209;p26"/>
          <p:cNvSpPr/>
          <p:nvPr/>
        </p:nvSpPr>
        <p:spPr>
          <a:xfrm>
            <a:off x="1277075" y="1727000"/>
            <a:ext cx="6853500" cy="1090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500">
                <a:solidFill>
                  <a:srgbClr val="741B47"/>
                </a:solidFill>
                <a:latin typeface="Passion One"/>
                <a:ea typeface="Passion One"/>
                <a:cs typeface="Passion One"/>
                <a:sym typeface="Passion One"/>
              </a:rPr>
              <a:t>The goal of this presentation is not to recruit rather inform!</a:t>
            </a:r>
            <a:endParaRPr sz="5500">
              <a:solidFill>
                <a:srgbClr val="741B47"/>
              </a:solidFill>
              <a:latin typeface="Passion One"/>
              <a:ea typeface="Passion One"/>
              <a:cs typeface="Passion One"/>
              <a:sym typeface="Passion One"/>
            </a:endParaRPr>
          </a:p>
        </p:txBody>
      </p:sp>
      <p:pic>
        <p:nvPicPr>
          <p:cNvPr id="210" name="Google Shape;210;p26"/>
          <p:cNvPicPr preferRelativeResize="0"/>
          <p:nvPr/>
        </p:nvPicPr>
        <p:blipFill>
          <a:blip r:embed="rId3">
            <a:alphaModFix/>
          </a:blip>
          <a:stretch>
            <a:fillRect/>
          </a:stretch>
        </p:blipFill>
        <p:spPr>
          <a:xfrm>
            <a:off x="310370" y="3388017"/>
            <a:ext cx="1559775" cy="1559775"/>
          </a:xfrm>
          <a:prstGeom prst="rect">
            <a:avLst/>
          </a:prstGeom>
          <a:noFill/>
          <a:ln>
            <a:noFill/>
          </a:ln>
        </p:spPr>
      </p:pic>
      <p:pic>
        <p:nvPicPr>
          <p:cNvPr id="211" name="Google Shape;211;p26"/>
          <p:cNvPicPr preferRelativeResize="0"/>
          <p:nvPr/>
        </p:nvPicPr>
        <p:blipFill>
          <a:blip r:embed="rId3">
            <a:alphaModFix/>
          </a:blip>
          <a:stretch>
            <a:fillRect/>
          </a:stretch>
        </p:blipFill>
        <p:spPr>
          <a:xfrm>
            <a:off x="7384688" y="0"/>
            <a:ext cx="1559775" cy="155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15" name="Shape 215"/>
        <p:cNvGrpSpPr/>
        <p:nvPr/>
      </p:nvGrpSpPr>
      <p:grpSpPr>
        <a:xfrm>
          <a:off x="0" y="0"/>
          <a:ext cx="0" cy="0"/>
          <a:chOff x="0" y="0"/>
          <a:chExt cx="0" cy="0"/>
        </a:xfrm>
      </p:grpSpPr>
      <p:sp>
        <p:nvSpPr>
          <p:cNvPr id="216" name="Google Shape;216;p27"/>
          <p:cNvSpPr/>
          <p:nvPr/>
        </p:nvSpPr>
        <p:spPr>
          <a:xfrm>
            <a:off x="1277075" y="1727000"/>
            <a:ext cx="6853500" cy="10908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100">
                <a:solidFill>
                  <a:srgbClr val="FFFFFF"/>
                </a:solidFill>
                <a:latin typeface="Passion One"/>
                <a:ea typeface="Passion One"/>
                <a:cs typeface="Passion One"/>
                <a:sym typeface="Passion One"/>
              </a:rPr>
              <a:t>SEX WORK IS WORK</a:t>
            </a:r>
            <a:endParaRPr sz="7100">
              <a:solidFill>
                <a:srgbClr val="FFFFFF"/>
              </a:solidFill>
              <a:latin typeface="Passion One"/>
              <a:ea typeface="Passion One"/>
              <a:cs typeface="Passion One"/>
              <a:sym typeface="Passion On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20" name="Shape 220"/>
        <p:cNvGrpSpPr/>
        <p:nvPr/>
      </p:nvGrpSpPr>
      <p:grpSpPr>
        <a:xfrm>
          <a:off x="0" y="0"/>
          <a:ext cx="0" cy="0"/>
          <a:chOff x="0" y="0"/>
          <a:chExt cx="0" cy="0"/>
        </a:xfrm>
      </p:grpSpPr>
      <p:pic>
        <p:nvPicPr>
          <p:cNvPr id="221" name="Google Shape;221;p28"/>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2" name="Google Shape;222;p28"/>
          <p:cNvSpPr/>
          <p:nvPr/>
        </p:nvSpPr>
        <p:spPr>
          <a:xfrm>
            <a:off x="2042550" y="1631425"/>
            <a:ext cx="5331000" cy="26802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0">
              <a:solidFill>
                <a:srgbClr val="FFFFFF"/>
              </a:solidFill>
              <a:latin typeface="Passion One"/>
              <a:ea typeface="Passion One"/>
              <a:cs typeface="Passion One"/>
              <a:sym typeface="Passion One"/>
            </a:endParaRPr>
          </a:p>
        </p:txBody>
      </p:sp>
      <p:sp>
        <p:nvSpPr>
          <p:cNvPr id="223" name="Google Shape;223;p28"/>
          <p:cNvSpPr txBox="1"/>
          <p:nvPr>
            <p:ph idx="4294967295" type="ctrTitle"/>
          </p:nvPr>
        </p:nvSpPr>
        <p:spPr>
          <a:xfrm>
            <a:off x="2423539" y="1783265"/>
            <a:ext cx="4601700" cy="145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Abel"/>
                <a:ea typeface="Abel"/>
                <a:cs typeface="Abel"/>
                <a:sym typeface="Abel"/>
              </a:rPr>
              <a:t>The earliest mention of sex work makes the profession 4400 years old which puts it close to priests as one of the oldest professions of all time.</a:t>
            </a:r>
            <a:endParaRPr b="1" sz="1900">
              <a:solidFill>
                <a:srgbClr val="FFFFFF"/>
              </a:solidFill>
              <a:latin typeface="Abel"/>
              <a:ea typeface="Abel"/>
              <a:cs typeface="Abel"/>
              <a:sym typeface="Abel"/>
            </a:endParaRPr>
          </a:p>
        </p:txBody>
      </p:sp>
      <p:sp>
        <p:nvSpPr>
          <p:cNvPr id="224" name="Google Shape;224;p28"/>
          <p:cNvSpPr txBox="1"/>
          <p:nvPr>
            <p:ph idx="4294967295" type="ctrTitle"/>
          </p:nvPr>
        </p:nvSpPr>
        <p:spPr>
          <a:xfrm>
            <a:off x="2503150" y="3089775"/>
            <a:ext cx="4601700" cy="97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Abel"/>
                <a:ea typeface="Abel"/>
                <a:cs typeface="Abel"/>
                <a:sym typeface="Abel"/>
              </a:rPr>
              <a:t>Evidence for prostitution as an occupation dates to 2400 BCE in Mesopotamia.</a:t>
            </a:r>
            <a:endParaRPr b="1" sz="1900">
              <a:solidFill>
                <a:srgbClr val="FFFFFF"/>
              </a:solidFill>
              <a:latin typeface="Abel"/>
              <a:ea typeface="Abel"/>
              <a:cs typeface="Abel"/>
              <a:sym typeface="Abel"/>
            </a:endParaRPr>
          </a:p>
        </p:txBody>
      </p:sp>
      <p:sp>
        <p:nvSpPr>
          <p:cNvPr id="225" name="Google Shape;225;p28"/>
          <p:cNvSpPr txBox="1"/>
          <p:nvPr/>
        </p:nvSpPr>
        <p:spPr>
          <a:xfrm>
            <a:off x="79600" y="542365"/>
            <a:ext cx="9144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741B47"/>
                </a:solidFill>
                <a:latin typeface="Passion One"/>
                <a:ea typeface="Passion One"/>
                <a:cs typeface="Passion One"/>
                <a:sym typeface="Passion One"/>
              </a:rPr>
              <a:t>Sex work is the oldest profession in the world.</a:t>
            </a:r>
            <a:endParaRPr>
              <a:solidFill>
                <a:srgbClr val="741B47"/>
              </a:solidFill>
              <a:latin typeface="Abel"/>
              <a:ea typeface="Abel"/>
              <a:cs typeface="Abel"/>
              <a:sym typeface="A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29" name="Shape 229"/>
        <p:cNvGrpSpPr/>
        <p:nvPr/>
      </p:nvGrpSpPr>
      <p:grpSpPr>
        <a:xfrm>
          <a:off x="0" y="0"/>
          <a:ext cx="0" cy="0"/>
          <a:chOff x="0" y="0"/>
          <a:chExt cx="0" cy="0"/>
        </a:xfrm>
      </p:grpSpPr>
      <p:pic>
        <p:nvPicPr>
          <p:cNvPr id="230" name="Google Shape;230;p29"/>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1" name="Google Shape;231;p29"/>
          <p:cNvSpPr/>
          <p:nvPr/>
        </p:nvSpPr>
        <p:spPr>
          <a:xfrm>
            <a:off x="685350" y="1945153"/>
            <a:ext cx="3177600" cy="22995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0">
              <a:solidFill>
                <a:srgbClr val="FFFFFF"/>
              </a:solidFill>
              <a:latin typeface="Passion One"/>
              <a:ea typeface="Passion One"/>
              <a:cs typeface="Passion One"/>
              <a:sym typeface="Passion One"/>
            </a:endParaRPr>
          </a:p>
        </p:txBody>
      </p:sp>
      <p:sp>
        <p:nvSpPr>
          <p:cNvPr id="232" name="Google Shape;232;p29"/>
          <p:cNvSpPr txBox="1"/>
          <p:nvPr>
            <p:ph idx="4294967295" type="ctrTitle"/>
          </p:nvPr>
        </p:nvSpPr>
        <p:spPr>
          <a:xfrm>
            <a:off x="789752" y="2115050"/>
            <a:ext cx="3073200" cy="130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Abel"/>
                <a:ea typeface="Abel"/>
                <a:cs typeface="Abel"/>
                <a:sym typeface="Abel"/>
              </a:rPr>
              <a:t>designed to educate the public about human trafficking and the role they can play in preventing and responding to human trafficking.</a:t>
            </a:r>
            <a:endParaRPr b="1" sz="1900">
              <a:solidFill>
                <a:srgbClr val="FFFFFF"/>
              </a:solidFill>
              <a:latin typeface="Abel"/>
              <a:ea typeface="Abel"/>
              <a:cs typeface="Abel"/>
              <a:sym typeface="Abel"/>
            </a:endParaRPr>
          </a:p>
        </p:txBody>
      </p:sp>
      <p:sp>
        <p:nvSpPr>
          <p:cNvPr id="233" name="Google Shape;233;p29"/>
          <p:cNvSpPr txBox="1"/>
          <p:nvPr/>
        </p:nvSpPr>
        <p:spPr>
          <a:xfrm>
            <a:off x="79600" y="542365"/>
            <a:ext cx="9144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000">
                <a:solidFill>
                  <a:srgbClr val="741B47"/>
                </a:solidFill>
                <a:latin typeface="Passion One"/>
                <a:ea typeface="Passion One"/>
                <a:cs typeface="Passion One"/>
                <a:sym typeface="Passion One"/>
              </a:rPr>
              <a:t>January 1st - Human Trafficking Awareness</a:t>
            </a:r>
            <a:endParaRPr>
              <a:solidFill>
                <a:srgbClr val="741B47"/>
              </a:solidFill>
              <a:latin typeface="Abel"/>
              <a:ea typeface="Abel"/>
              <a:cs typeface="Abel"/>
              <a:sym typeface="Abel"/>
            </a:endParaRPr>
          </a:p>
        </p:txBody>
      </p:sp>
      <p:pic>
        <p:nvPicPr>
          <p:cNvPr id="234" name="Google Shape;234;p29"/>
          <p:cNvPicPr preferRelativeResize="0"/>
          <p:nvPr/>
        </p:nvPicPr>
        <p:blipFill>
          <a:blip r:embed="rId4">
            <a:alphaModFix/>
          </a:blip>
          <a:stretch>
            <a:fillRect/>
          </a:stretch>
        </p:blipFill>
        <p:spPr>
          <a:xfrm>
            <a:off x="6622725" y="3113549"/>
            <a:ext cx="2297874" cy="1882850"/>
          </a:xfrm>
          <a:prstGeom prst="rect">
            <a:avLst/>
          </a:prstGeom>
          <a:noFill/>
          <a:ln>
            <a:noFill/>
          </a:ln>
        </p:spPr>
      </p:pic>
      <p:pic>
        <p:nvPicPr>
          <p:cNvPr id="235" name="Google Shape;235;p29"/>
          <p:cNvPicPr preferRelativeResize="0"/>
          <p:nvPr/>
        </p:nvPicPr>
        <p:blipFill rotWithShape="1">
          <a:blip r:embed="rId5">
            <a:alphaModFix/>
          </a:blip>
          <a:srcRect b="0" l="10031" r="7813" t="8966"/>
          <a:stretch/>
        </p:blipFill>
        <p:spPr>
          <a:xfrm>
            <a:off x="4372032" y="1342775"/>
            <a:ext cx="2183375" cy="188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39" name="Shape 239"/>
        <p:cNvGrpSpPr/>
        <p:nvPr/>
      </p:nvGrpSpPr>
      <p:grpSpPr>
        <a:xfrm>
          <a:off x="0" y="0"/>
          <a:ext cx="0" cy="0"/>
          <a:chOff x="0" y="0"/>
          <a:chExt cx="0" cy="0"/>
        </a:xfrm>
      </p:grpSpPr>
      <p:pic>
        <p:nvPicPr>
          <p:cNvPr id="240" name="Google Shape;240;p30"/>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1" name="Google Shape;241;p30"/>
          <p:cNvSpPr/>
          <p:nvPr/>
        </p:nvSpPr>
        <p:spPr>
          <a:xfrm>
            <a:off x="757328" y="1859412"/>
            <a:ext cx="3396600" cy="20316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0">
              <a:solidFill>
                <a:srgbClr val="FFFFFF"/>
              </a:solidFill>
              <a:latin typeface="Passion One"/>
              <a:ea typeface="Passion One"/>
              <a:cs typeface="Passion One"/>
              <a:sym typeface="Passion One"/>
            </a:endParaRPr>
          </a:p>
        </p:txBody>
      </p:sp>
      <p:sp>
        <p:nvSpPr>
          <p:cNvPr id="242" name="Google Shape;242;p30"/>
          <p:cNvSpPr txBox="1"/>
          <p:nvPr>
            <p:ph idx="4294967295" type="ctrTitle"/>
          </p:nvPr>
        </p:nvSpPr>
        <p:spPr>
          <a:xfrm>
            <a:off x="757333" y="1918495"/>
            <a:ext cx="3396600" cy="130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Abel"/>
                <a:ea typeface="Abel"/>
                <a:cs typeface="Abel"/>
                <a:sym typeface="Abel"/>
              </a:rPr>
              <a:t>Sex workers and activists organize protests, gatherings, art shows, and lectures across the globe to raise awareness about the human rights abuses sex workers face.</a:t>
            </a:r>
            <a:endParaRPr b="1" sz="1900">
              <a:solidFill>
                <a:srgbClr val="FFFFFF"/>
              </a:solidFill>
              <a:latin typeface="Abel"/>
              <a:ea typeface="Abel"/>
              <a:cs typeface="Abel"/>
              <a:sym typeface="Abel"/>
            </a:endParaRPr>
          </a:p>
        </p:txBody>
      </p:sp>
      <p:sp>
        <p:nvSpPr>
          <p:cNvPr id="243" name="Google Shape;243;p30"/>
          <p:cNvSpPr txBox="1"/>
          <p:nvPr/>
        </p:nvSpPr>
        <p:spPr>
          <a:xfrm>
            <a:off x="79600" y="542365"/>
            <a:ext cx="91440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rgbClr val="741B47"/>
                </a:solidFill>
                <a:latin typeface="Passion One"/>
                <a:ea typeface="Passion One"/>
                <a:cs typeface="Passion One"/>
                <a:sym typeface="Passion One"/>
              </a:rPr>
              <a:t>March 3rd - International Sex Worker Rights Day</a:t>
            </a:r>
            <a:endParaRPr sz="3500">
              <a:solidFill>
                <a:srgbClr val="741B47"/>
              </a:solidFill>
              <a:latin typeface="Abel"/>
              <a:ea typeface="Abel"/>
              <a:cs typeface="Abel"/>
              <a:sym typeface="Abel"/>
            </a:endParaRPr>
          </a:p>
        </p:txBody>
      </p:sp>
      <p:pic>
        <p:nvPicPr>
          <p:cNvPr id="244" name="Google Shape;244;p30"/>
          <p:cNvPicPr preferRelativeResize="0"/>
          <p:nvPr/>
        </p:nvPicPr>
        <p:blipFill>
          <a:blip r:embed="rId4">
            <a:alphaModFix/>
          </a:blip>
          <a:stretch>
            <a:fillRect/>
          </a:stretch>
        </p:blipFill>
        <p:spPr>
          <a:xfrm>
            <a:off x="6800915" y="3272334"/>
            <a:ext cx="1909050" cy="1755142"/>
          </a:xfrm>
          <a:prstGeom prst="rect">
            <a:avLst/>
          </a:prstGeom>
          <a:noFill/>
          <a:ln>
            <a:noFill/>
          </a:ln>
        </p:spPr>
      </p:pic>
      <p:pic>
        <p:nvPicPr>
          <p:cNvPr id="245" name="Google Shape;245;p30"/>
          <p:cNvPicPr preferRelativeResize="0"/>
          <p:nvPr/>
        </p:nvPicPr>
        <p:blipFill>
          <a:blip r:embed="rId5">
            <a:alphaModFix/>
          </a:blip>
          <a:stretch>
            <a:fillRect/>
          </a:stretch>
        </p:blipFill>
        <p:spPr>
          <a:xfrm>
            <a:off x="4891880" y="1472794"/>
            <a:ext cx="1909050" cy="17995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49" name="Shape 249"/>
        <p:cNvGrpSpPr/>
        <p:nvPr/>
      </p:nvGrpSpPr>
      <p:grpSpPr>
        <a:xfrm>
          <a:off x="0" y="0"/>
          <a:ext cx="0" cy="0"/>
          <a:chOff x="0" y="0"/>
          <a:chExt cx="0" cy="0"/>
        </a:xfrm>
      </p:grpSpPr>
      <p:pic>
        <p:nvPicPr>
          <p:cNvPr id="250" name="Google Shape;250;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251" name="Google Shape;251;p31"/>
          <p:cNvSpPr/>
          <p:nvPr/>
        </p:nvSpPr>
        <p:spPr>
          <a:xfrm>
            <a:off x="2042550" y="2132850"/>
            <a:ext cx="5331000" cy="16362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000">
              <a:solidFill>
                <a:srgbClr val="FFFFFF"/>
              </a:solidFill>
              <a:latin typeface="Passion One"/>
              <a:ea typeface="Passion One"/>
              <a:cs typeface="Passion One"/>
              <a:sym typeface="Passion One"/>
            </a:endParaRPr>
          </a:p>
        </p:txBody>
      </p:sp>
      <p:sp>
        <p:nvSpPr>
          <p:cNvPr id="252" name="Google Shape;252;p31"/>
          <p:cNvSpPr txBox="1"/>
          <p:nvPr>
            <p:ph idx="4294967295" type="ctrTitle"/>
          </p:nvPr>
        </p:nvSpPr>
        <p:spPr>
          <a:xfrm>
            <a:off x="1993500" y="2343650"/>
            <a:ext cx="5331000" cy="130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Abel"/>
                <a:ea typeface="Abel"/>
                <a:cs typeface="Abel"/>
                <a:sym typeface="Abel"/>
              </a:rPr>
              <a:t>International Whores' Day or International Sex Workers' Day honours sex workers and recognises their often exploited working conditions.</a:t>
            </a:r>
            <a:endParaRPr b="1" sz="1900">
              <a:solidFill>
                <a:srgbClr val="FFFFFF"/>
              </a:solidFill>
              <a:latin typeface="Abel"/>
              <a:ea typeface="Abel"/>
              <a:cs typeface="Abel"/>
              <a:sym typeface="Abel"/>
            </a:endParaRPr>
          </a:p>
        </p:txBody>
      </p:sp>
      <p:sp>
        <p:nvSpPr>
          <p:cNvPr id="253" name="Google Shape;253;p31"/>
          <p:cNvSpPr txBox="1"/>
          <p:nvPr/>
        </p:nvSpPr>
        <p:spPr>
          <a:xfrm>
            <a:off x="79600" y="542365"/>
            <a:ext cx="91440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500">
                <a:solidFill>
                  <a:srgbClr val="741B47"/>
                </a:solidFill>
                <a:latin typeface="Passion One"/>
                <a:ea typeface="Passion One"/>
                <a:cs typeface="Passion One"/>
                <a:sym typeface="Passion One"/>
              </a:rPr>
              <a:t>June 2nd International </a:t>
            </a:r>
            <a:endParaRPr sz="3500">
              <a:solidFill>
                <a:srgbClr val="741B47"/>
              </a:solidFill>
              <a:latin typeface="Passion One"/>
              <a:ea typeface="Passion One"/>
              <a:cs typeface="Passion One"/>
              <a:sym typeface="Passion One"/>
            </a:endParaRPr>
          </a:p>
          <a:p>
            <a:pPr indent="0" lvl="0" marL="0" rtl="0" algn="ctr">
              <a:spcBef>
                <a:spcPts val="0"/>
              </a:spcBef>
              <a:spcAft>
                <a:spcPts val="0"/>
              </a:spcAft>
              <a:buNone/>
            </a:pPr>
            <a:r>
              <a:rPr lang="en" sz="3500">
                <a:solidFill>
                  <a:srgbClr val="741B47"/>
                </a:solidFill>
                <a:latin typeface="Passion One"/>
                <a:ea typeface="Passion One"/>
                <a:cs typeface="Passion One"/>
                <a:sym typeface="Passion One"/>
              </a:rPr>
              <a:t> Whores’ Day/Sex Workers’ Day</a:t>
            </a:r>
            <a:endParaRPr sz="3500">
              <a:solidFill>
                <a:srgbClr val="741B47"/>
              </a:solidFill>
              <a:latin typeface="Abel"/>
              <a:ea typeface="Abel"/>
              <a:cs typeface="Abel"/>
              <a:sym typeface="A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257" name="Shape 257"/>
        <p:cNvGrpSpPr/>
        <p:nvPr/>
      </p:nvGrpSpPr>
      <p:grpSpPr>
        <a:xfrm>
          <a:off x="0" y="0"/>
          <a:ext cx="0" cy="0"/>
          <a:chOff x="0" y="0"/>
          <a:chExt cx="0" cy="0"/>
        </a:xfrm>
      </p:grpSpPr>
      <p:pic>
        <p:nvPicPr>
          <p:cNvPr id="258" name="Google Shape;258;p32"/>
          <p:cNvPicPr preferRelativeResize="0"/>
          <p:nvPr/>
        </p:nvPicPr>
        <p:blipFill>
          <a:blip r:embed="rId3">
            <a:alphaModFix/>
          </a:blip>
          <a:stretch>
            <a:fillRect/>
          </a:stretch>
        </p:blipFill>
        <p:spPr>
          <a:xfrm>
            <a:off x="0" y="0"/>
            <a:ext cx="9144000" cy="5143500"/>
          </a:xfrm>
          <a:prstGeom prst="rect">
            <a:avLst/>
          </a:prstGeom>
          <a:noFill/>
          <a:ln>
            <a:noFill/>
          </a:ln>
        </p:spPr>
      </p:pic>
      <p:sp>
        <p:nvSpPr>
          <p:cNvPr id="259" name="Google Shape;259;p32"/>
          <p:cNvSpPr/>
          <p:nvPr/>
        </p:nvSpPr>
        <p:spPr>
          <a:xfrm>
            <a:off x="242175" y="222050"/>
            <a:ext cx="3865800" cy="13062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2"/>
          <p:cNvSpPr/>
          <p:nvPr/>
        </p:nvSpPr>
        <p:spPr>
          <a:xfrm>
            <a:off x="3817275" y="3141725"/>
            <a:ext cx="5259900" cy="17814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2"/>
          <p:cNvSpPr/>
          <p:nvPr/>
        </p:nvSpPr>
        <p:spPr>
          <a:xfrm>
            <a:off x="3122225" y="1704200"/>
            <a:ext cx="2740500" cy="458700"/>
          </a:xfrm>
          <a:prstGeom prst="roundRect">
            <a:avLst>
              <a:gd fmla="val 16667" name="adj"/>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2"/>
          <p:cNvSpPr txBox="1"/>
          <p:nvPr>
            <p:ph idx="6" type="ctrTitle"/>
          </p:nvPr>
        </p:nvSpPr>
        <p:spPr>
          <a:xfrm>
            <a:off x="2345075" y="1528250"/>
            <a:ext cx="4476600" cy="33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EAD1DC"/>
                </a:solidFill>
              </a:rPr>
              <a:t>December 17</a:t>
            </a:r>
            <a:endParaRPr>
              <a:solidFill>
                <a:srgbClr val="EAD1DC"/>
              </a:solidFill>
            </a:endParaRPr>
          </a:p>
        </p:txBody>
      </p:sp>
      <p:sp>
        <p:nvSpPr>
          <p:cNvPr id="263" name="Google Shape;263;p32"/>
          <p:cNvSpPr/>
          <p:nvPr/>
        </p:nvSpPr>
        <p:spPr>
          <a:xfrm>
            <a:off x="165966" y="245600"/>
            <a:ext cx="4091700" cy="1306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Abel"/>
                <a:ea typeface="Abel"/>
                <a:cs typeface="Abel"/>
                <a:sym typeface="Abel"/>
              </a:rPr>
              <a:t>Observed annually on December 17 by sex workers, their advocates, friends, families, and allies. </a:t>
            </a:r>
            <a:endParaRPr b="1" sz="1800">
              <a:solidFill>
                <a:srgbClr val="FFFFFF"/>
              </a:solidFill>
              <a:latin typeface="Abel"/>
              <a:ea typeface="Abel"/>
              <a:cs typeface="Abel"/>
              <a:sym typeface="Abel"/>
            </a:endParaRPr>
          </a:p>
        </p:txBody>
      </p:sp>
      <p:sp>
        <p:nvSpPr>
          <p:cNvPr id="264" name="Google Shape;264;p32"/>
          <p:cNvSpPr txBox="1"/>
          <p:nvPr/>
        </p:nvSpPr>
        <p:spPr>
          <a:xfrm>
            <a:off x="1566119" y="2033671"/>
            <a:ext cx="58527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741B47"/>
                </a:solidFill>
                <a:latin typeface="Passion One"/>
                <a:ea typeface="Passion One"/>
                <a:cs typeface="Passion One"/>
                <a:sym typeface="Passion One"/>
              </a:rPr>
              <a:t>International Day to End Violence Against Sex Workers</a:t>
            </a:r>
            <a:endParaRPr sz="3000">
              <a:solidFill>
                <a:srgbClr val="741B47"/>
              </a:solidFill>
              <a:latin typeface="Abel"/>
              <a:ea typeface="Abel"/>
              <a:cs typeface="Abel"/>
              <a:sym typeface="Abel"/>
            </a:endParaRPr>
          </a:p>
        </p:txBody>
      </p:sp>
      <p:sp>
        <p:nvSpPr>
          <p:cNvPr id="265" name="Google Shape;265;p32"/>
          <p:cNvSpPr/>
          <p:nvPr/>
        </p:nvSpPr>
        <p:spPr>
          <a:xfrm>
            <a:off x="3816725" y="3379325"/>
            <a:ext cx="5259900" cy="1306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Abel"/>
                <a:ea typeface="Abel"/>
                <a:cs typeface="Abel"/>
                <a:sym typeface="Abel"/>
              </a:rPr>
              <a:t>The day calls attention to hate crimes committed against sex workers worldwide</a:t>
            </a:r>
            <a:r>
              <a:rPr b="1" lang="en" sz="1700">
                <a:solidFill>
                  <a:srgbClr val="FFFFFF"/>
                </a:solidFill>
                <a:latin typeface="Abel"/>
                <a:ea typeface="Abel"/>
                <a:cs typeface="Abel"/>
                <a:sym typeface="Abel"/>
              </a:rPr>
              <a:t> as well as </a:t>
            </a:r>
            <a:r>
              <a:rPr b="1" lang="en" sz="1700">
                <a:solidFill>
                  <a:srgbClr val="FFFFFF"/>
                </a:solidFill>
                <a:latin typeface="Abel"/>
                <a:ea typeface="Abel"/>
                <a:cs typeface="Abel"/>
                <a:sym typeface="Abel"/>
              </a:rPr>
              <a:t>the need to remove social stigma and discrimination that have contributed to violence against sex workers and indifference from the communities they are part of.</a:t>
            </a:r>
            <a:endParaRPr b="1" sz="1700">
              <a:solidFill>
                <a:srgbClr val="FFFFFF"/>
              </a:solidFill>
              <a:latin typeface="Abel"/>
              <a:ea typeface="Abel"/>
              <a:cs typeface="Abel"/>
              <a:sym typeface="Abel"/>
            </a:endParaRPr>
          </a:p>
        </p:txBody>
      </p:sp>
      <p:sp>
        <p:nvSpPr>
          <p:cNvPr id="266" name="Google Shape;266;p32"/>
          <p:cNvSpPr/>
          <p:nvPr/>
        </p:nvSpPr>
        <p:spPr>
          <a:xfrm>
            <a:off x="278925" y="3141725"/>
            <a:ext cx="3041100" cy="1781400"/>
          </a:xfrm>
          <a:prstGeom prst="roundRect">
            <a:avLst>
              <a:gd fmla="val 16667" name="adj"/>
            </a:avLst>
          </a:prstGeom>
          <a:solidFill>
            <a:srgbClr val="D5A6B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
          <p:cNvSpPr/>
          <p:nvPr/>
        </p:nvSpPr>
        <p:spPr>
          <a:xfrm>
            <a:off x="6031325" y="69650"/>
            <a:ext cx="2740500" cy="1781400"/>
          </a:xfrm>
          <a:prstGeom prst="roundRect">
            <a:avLst>
              <a:gd fmla="val 16667" name="adj"/>
            </a:avLst>
          </a:prstGeom>
          <a:solidFill>
            <a:srgbClr val="D5A6B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
          <p:cNvSpPr/>
          <p:nvPr/>
        </p:nvSpPr>
        <p:spPr>
          <a:xfrm>
            <a:off x="222523" y="3382100"/>
            <a:ext cx="3153900" cy="1306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741B47"/>
                </a:solidFill>
                <a:latin typeface="Abel"/>
                <a:ea typeface="Abel"/>
                <a:cs typeface="Abel"/>
                <a:sym typeface="Abel"/>
              </a:rPr>
              <a:t>The red umbrella is a symbol for sex workers rights, first used in Venice Italy in 2001. The symbol protests inhumane work conditions and human rights abuses.</a:t>
            </a:r>
            <a:endParaRPr b="1" sz="1800">
              <a:solidFill>
                <a:srgbClr val="741B47"/>
              </a:solidFill>
              <a:latin typeface="Abel"/>
              <a:ea typeface="Abel"/>
              <a:cs typeface="Abel"/>
              <a:sym typeface="Abel"/>
            </a:endParaRPr>
          </a:p>
        </p:txBody>
      </p:sp>
      <p:sp>
        <p:nvSpPr>
          <p:cNvPr id="269" name="Google Shape;269;p32"/>
          <p:cNvSpPr/>
          <p:nvPr/>
        </p:nvSpPr>
        <p:spPr>
          <a:xfrm>
            <a:off x="6151475" y="307250"/>
            <a:ext cx="2544000" cy="1306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741B47"/>
                </a:solidFill>
                <a:latin typeface="Abel"/>
                <a:ea typeface="Abel"/>
                <a:cs typeface="Abel"/>
                <a:sym typeface="Abel"/>
              </a:rPr>
              <a:t>Violent crimes against sex workers go underreported, underaddressed and unpunished. </a:t>
            </a:r>
            <a:endParaRPr b="1" sz="2000">
              <a:solidFill>
                <a:srgbClr val="741B47"/>
              </a:solidFill>
              <a:latin typeface="Abel"/>
              <a:ea typeface="Abel"/>
              <a:cs typeface="Abel"/>
              <a:sym typeface="Abe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quality and Fundamental Rights by Slidesgo">
  <a:themeElements>
    <a:clrScheme name="Simple Light">
      <a:dk1>
        <a:srgbClr val="241F29"/>
      </a:dk1>
      <a:lt1>
        <a:srgbClr val="FFEBEB"/>
      </a:lt1>
      <a:dk2>
        <a:srgbClr val="EA1A63"/>
      </a:dk2>
      <a:lt2>
        <a:srgbClr val="FF8C64"/>
      </a:lt2>
      <a:accent1>
        <a:srgbClr val="FFA731"/>
      </a:accent1>
      <a:accent2>
        <a:srgbClr val="00AE3F"/>
      </a:accent2>
      <a:accent3>
        <a:srgbClr val="3B67E2"/>
      </a:accent3>
      <a:accent4>
        <a:srgbClr val="793DD8"/>
      </a:accent4>
      <a:accent5>
        <a:srgbClr val="C66D58"/>
      </a:accent5>
      <a:accent6>
        <a:srgbClr val="FFFFFF"/>
      </a:accent6>
      <a:hlink>
        <a:srgbClr val="24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