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Lst>
  <p:notesMasterIdLst>
    <p:notesMasterId r:id="rId18"/>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71" r:id="rId1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A6439F-A638-42CC-8D4B-30322BAF2EDD}" v="4" dt="2024-07-10T20:52:34.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9132" autoAdjust="0"/>
  </p:normalViewPr>
  <p:slideViewPr>
    <p:cSldViewPr snapToGrid="0">
      <p:cViewPr varScale="1">
        <p:scale>
          <a:sx n="55" d="100"/>
          <a:sy n="55" d="100"/>
        </p:scale>
        <p:origin x="27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h Taylor" userId="7cfc31b1-916c-483e-b357-a215429c2f16" providerId="ADAL" clId="{99A6439F-A638-42CC-8D4B-30322BAF2EDD}"/>
    <pc:docChg chg="custSel modSld">
      <pc:chgData name="Sinh Taylor" userId="7cfc31b1-916c-483e-b357-a215429c2f16" providerId="ADAL" clId="{99A6439F-A638-42CC-8D4B-30322BAF2EDD}" dt="2024-07-10T20:55:53.631" v="24" actId="20577"/>
      <pc:docMkLst>
        <pc:docMk/>
      </pc:docMkLst>
      <pc:sldChg chg="modAnim">
        <pc:chgData name="Sinh Taylor" userId="7cfc31b1-916c-483e-b357-a215429c2f16" providerId="ADAL" clId="{99A6439F-A638-42CC-8D4B-30322BAF2EDD}" dt="2024-07-10T20:52:34.011" v="3"/>
        <pc:sldMkLst>
          <pc:docMk/>
          <pc:sldMk cId="3955159891" sldId="257"/>
        </pc:sldMkLst>
      </pc:sldChg>
      <pc:sldChg chg="modNotesTx">
        <pc:chgData name="Sinh Taylor" userId="7cfc31b1-916c-483e-b357-a215429c2f16" providerId="ADAL" clId="{99A6439F-A638-42CC-8D4B-30322BAF2EDD}" dt="2024-07-10T20:54:54.775" v="20" actId="313"/>
        <pc:sldMkLst>
          <pc:docMk/>
          <pc:sldMk cId="1135961917" sldId="259"/>
        </pc:sldMkLst>
      </pc:sldChg>
      <pc:sldChg chg="modNotesTx">
        <pc:chgData name="Sinh Taylor" userId="7cfc31b1-916c-483e-b357-a215429c2f16" providerId="ADAL" clId="{99A6439F-A638-42CC-8D4B-30322BAF2EDD}" dt="2024-07-10T20:55:53.631" v="24" actId="20577"/>
        <pc:sldMkLst>
          <pc:docMk/>
          <pc:sldMk cId="2670316980" sldId="260"/>
        </pc:sldMkLst>
      </pc:sldChg>
      <pc:sldChg chg="modNotesTx">
        <pc:chgData name="Sinh Taylor" userId="7cfc31b1-916c-483e-b357-a215429c2f16" providerId="ADAL" clId="{99A6439F-A638-42CC-8D4B-30322BAF2EDD}" dt="2024-07-10T20:55:08.401" v="23" actId="20577"/>
        <pc:sldMkLst>
          <pc:docMk/>
          <pc:sldMk cId="1438850756" sldId="262"/>
        </pc:sldMkLst>
      </pc:sldChg>
    </pc:docChg>
  </pc:docChgLst>
</pc:chgInfo>
</file>

<file path=ppt/diagrams/_rels/data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EB5B0C-9BC3-447F-B09D-3569A29F3911}"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7C4F5A35-D497-49C3-B9F2-D8509114FF25}">
      <dgm:prSet/>
      <dgm:spPr/>
      <dgm:t>
        <a:bodyPr/>
        <a:lstStyle/>
        <a:p>
          <a:r>
            <a:rPr lang="en-US" b="0" i="0" baseline="0" dirty="0"/>
            <a:t>Acknowledge the unique challenges and importance of discussing our work in the adult industry with our children.</a:t>
          </a:r>
          <a:endParaRPr lang="en-US" dirty="0"/>
        </a:p>
      </dgm:t>
    </dgm:pt>
    <dgm:pt modelId="{4EA7407E-005C-4CC3-BB23-6BD67FD8E49C}" type="parTrans" cxnId="{2A429FBC-7271-4B93-B483-77699E6BB0A7}">
      <dgm:prSet/>
      <dgm:spPr/>
      <dgm:t>
        <a:bodyPr/>
        <a:lstStyle/>
        <a:p>
          <a:endParaRPr lang="en-US"/>
        </a:p>
      </dgm:t>
    </dgm:pt>
    <dgm:pt modelId="{3F7BFD63-BC4A-47AD-874D-FD97043E2EDF}" type="sibTrans" cxnId="{2A429FBC-7271-4B93-B483-77699E6BB0A7}">
      <dgm:prSet/>
      <dgm:spPr/>
      <dgm:t>
        <a:bodyPr/>
        <a:lstStyle/>
        <a:p>
          <a:endParaRPr lang="en-US"/>
        </a:p>
      </dgm:t>
    </dgm:pt>
    <dgm:pt modelId="{12EC982E-A228-45AB-9059-7E58CA8C4ECA}">
      <dgm:prSet/>
      <dgm:spPr/>
      <dgm:t>
        <a:bodyPr/>
        <a:lstStyle/>
        <a:p>
          <a:r>
            <a:rPr lang="en-US" b="0" i="0" baseline="0" dirty="0"/>
            <a:t>The goal of the presentation is to share strategies and insights for navigating these conversations effectively.</a:t>
          </a:r>
          <a:endParaRPr lang="en-US" dirty="0"/>
        </a:p>
      </dgm:t>
    </dgm:pt>
    <dgm:pt modelId="{E7B157E9-BF73-4E5C-B25E-387CDC5840B8}" type="parTrans" cxnId="{7515C4BC-83F7-46E8-A6F2-9830B350D9C6}">
      <dgm:prSet/>
      <dgm:spPr/>
      <dgm:t>
        <a:bodyPr/>
        <a:lstStyle/>
        <a:p>
          <a:endParaRPr lang="en-US"/>
        </a:p>
      </dgm:t>
    </dgm:pt>
    <dgm:pt modelId="{FCA77E86-546D-48EF-B737-EA7835388089}" type="sibTrans" cxnId="{7515C4BC-83F7-46E8-A6F2-9830B350D9C6}">
      <dgm:prSet/>
      <dgm:spPr/>
      <dgm:t>
        <a:bodyPr/>
        <a:lstStyle/>
        <a:p>
          <a:endParaRPr lang="en-US"/>
        </a:p>
      </dgm:t>
    </dgm:pt>
    <dgm:pt modelId="{F2B29F94-291F-4314-A288-B7357C4C5E94}" type="pres">
      <dgm:prSet presAssocID="{54EB5B0C-9BC3-447F-B09D-3569A29F3911}" presName="hierChild1" presStyleCnt="0">
        <dgm:presLayoutVars>
          <dgm:chPref val="1"/>
          <dgm:dir/>
          <dgm:animOne val="branch"/>
          <dgm:animLvl val="lvl"/>
          <dgm:resizeHandles/>
        </dgm:presLayoutVars>
      </dgm:prSet>
      <dgm:spPr/>
    </dgm:pt>
    <dgm:pt modelId="{77B07E8A-510F-41F8-8E84-97E6C3BB7349}" type="pres">
      <dgm:prSet presAssocID="{7C4F5A35-D497-49C3-B9F2-D8509114FF25}" presName="hierRoot1" presStyleCnt="0"/>
      <dgm:spPr/>
    </dgm:pt>
    <dgm:pt modelId="{89EF5924-ADF8-4734-8F9E-9DD6EEF21EE6}" type="pres">
      <dgm:prSet presAssocID="{7C4F5A35-D497-49C3-B9F2-D8509114FF25}" presName="composite" presStyleCnt="0"/>
      <dgm:spPr/>
    </dgm:pt>
    <dgm:pt modelId="{3BE5D6A8-1896-4B69-8378-FC653BF214CC}" type="pres">
      <dgm:prSet presAssocID="{7C4F5A35-D497-49C3-B9F2-D8509114FF25}" presName="background" presStyleLbl="node0" presStyleIdx="0" presStyleCnt="2"/>
      <dgm:spPr/>
    </dgm:pt>
    <dgm:pt modelId="{E480125B-8B73-4A8A-80FB-02BDC24B112E}" type="pres">
      <dgm:prSet presAssocID="{7C4F5A35-D497-49C3-B9F2-D8509114FF25}" presName="text" presStyleLbl="fgAcc0" presStyleIdx="0" presStyleCnt="2" custLinFactNeighborX="109" custLinFactNeighborY="-13294">
        <dgm:presLayoutVars>
          <dgm:chPref val="3"/>
        </dgm:presLayoutVars>
      </dgm:prSet>
      <dgm:spPr/>
    </dgm:pt>
    <dgm:pt modelId="{9D4B3AF7-6439-4EE9-8F54-3BA117E99B05}" type="pres">
      <dgm:prSet presAssocID="{7C4F5A35-D497-49C3-B9F2-D8509114FF25}" presName="hierChild2" presStyleCnt="0"/>
      <dgm:spPr/>
    </dgm:pt>
    <dgm:pt modelId="{ECB92352-FBB0-462D-B508-9F456195BAA8}" type="pres">
      <dgm:prSet presAssocID="{12EC982E-A228-45AB-9059-7E58CA8C4ECA}" presName="hierRoot1" presStyleCnt="0"/>
      <dgm:spPr/>
    </dgm:pt>
    <dgm:pt modelId="{798B60CE-46B1-4CF7-8806-6A7A063AC385}" type="pres">
      <dgm:prSet presAssocID="{12EC982E-A228-45AB-9059-7E58CA8C4ECA}" presName="composite" presStyleCnt="0"/>
      <dgm:spPr/>
    </dgm:pt>
    <dgm:pt modelId="{DF17D9B7-9D83-4DCD-BA3B-6959E59549E3}" type="pres">
      <dgm:prSet presAssocID="{12EC982E-A228-45AB-9059-7E58CA8C4ECA}" presName="background" presStyleLbl="node0" presStyleIdx="1" presStyleCnt="2"/>
      <dgm:spPr/>
    </dgm:pt>
    <dgm:pt modelId="{E59E63E0-12A6-4D16-A023-9E2F13237AF6}" type="pres">
      <dgm:prSet presAssocID="{12EC982E-A228-45AB-9059-7E58CA8C4ECA}" presName="text" presStyleLbl="fgAcc0" presStyleIdx="1" presStyleCnt="2" custLinFactNeighborX="-384" custLinFactNeighborY="-12280">
        <dgm:presLayoutVars>
          <dgm:chPref val="3"/>
        </dgm:presLayoutVars>
      </dgm:prSet>
      <dgm:spPr/>
    </dgm:pt>
    <dgm:pt modelId="{2212B918-13FC-4DB7-A081-5C3991E0B461}" type="pres">
      <dgm:prSet presAssocID="{12EC982E-A228-45AB-9059-7E58CA8C4ECA}" presName="hierChild2" presStyleCnt="0"/>
      <dgm:spPr/>
    </dgm:pt>
  </dgm:ptLst>
  <dgm:cxnLst>
    <dgm:cxn modelId="{6824AE07-BB4E-4CE1-ADE4-DB585F899C35}" type="presOf" srcId="{54EB5B0C-9BC3-447F-B09D-3569A29F3911}" destId="{F2B29F94-291F-4314-A288-B7357C4C5E94}" srcOrd="0" destOrd="0" presId="urn:microsoft.com/office/officeart/2005/8/layout/hierarchy1"/>
    <dgm:cxn modelId="{FF53971C-85D0-4EC6-A057-FA09078C072C}" type="presOf" srcId="{7C4F5A35-D497-49C3-B9F2-D8509114FF25}" destId="{E480125B-8B73-4A8A-80FB-02BDC24B112E}" srcOrd="0" destOrd="0" presId="urn:microsoft.com/office/officeart/2005/8/layout/hierarchy1"/>
    <dgm:cxn modelId="{C6469053-01E4-4DA3-AA05-A2916ADB1B18}" type="presOf" srcId="{12EC982E-A228-45AB-9059-7E58CA8C4ECA}" destId="{E59E63E0-12A6-4D16-A023-9E2F13237AF6}" srcOrd="0" destOrd="0" presId="urn:microsoft.com/office/officeart/2005/8/layout/hierarchy1"/>
    <dgm:cxn modelId="{2A429FBC-7271-4B93-B483-77699E6BB0A7}" srcId="{54EB5B0C-9BC3-447F-B09D-3569A29F3911}" destId="{7C4F5A35-D497-49C3-B9F2-D8509114FF25}" srcOrd="0" destOrd="0" parTransId="{4EA7407E-005C-4CC3-BB23-6BD67FD8E49C}" sibTransId="{3F7BFD63-BC4A-47AD-874D-FD97043E2EDF}"/>
    <dgm:cxn modelId="{7515C4BC-83F7-46E8-A6F2-9830B350D9C6}" srcId="{54EB5B0C-9BC3-447F-B09D-3569A29F3911}" destId="{12EC982E-A228-45AB-9059-7E58CA8C4ECA}" srcOrd="1" destOrd="0" parTransId="{E7B157E9-BF73-4E5C-B25E-387CDC5840B8}" sibTransId="{FCA77E86-546D-48EF-B737-EA7835388089}"/>
    <dgm:cxn modelId="{C8B6B411-DC19-413C-B3DB-3991F5305160}" type="presParOf" srcId="{F2B29F94-291F-4314-A288-B7357C4C5E94}" destId="{77B07E8A-510F-41F8-8E84-97E6C3BB7349}" srcOrd="0" destOrd="0" presId="urn:microsoft.com/office/officeart/2005/8/layout/hierarchy1"/>
    <dgm:cxn modelId="{992ECC0F-8567-424E-9090-C4332F43E849}" type="presParOf" srcId="{77B07E8A-510F-41F8-8E84-97E6C3BB7349}" destId="{89EF5924-ADF8-4734-8F9E-9DD6EEF21EE6}" srcOrd="0" destOrd="0" presId="urn:microsoft.com/office/officeart/2005/8/layout/hierarchy1"/>
    <dgm:cxn modelId="{76D9D0E3-3A14-4A63-BCBF-CD6661369FBA}" type="presParOf" srcId="{89EF5924-ADF8-4734-8F9E-9DD6EEF21EE6}" destId="{3BE5D6A8-1896-4B69-8378-FC653BF214CC}" srcOrd="0" destOrd="0" presId="urn:microsoft.com/office/officeart/2005/8/layout/hierarchy1"/>
    <dgm:cxn modelId="{90A15D23-81EC-44E1-BA0F-4E38740CFF49}" type="presParOf" srcId="{89EF5924-ADF8-4734-8F9E-9DD6EEF21EE6}" destId="{E480125B-8B73-4A8A-80FB-02BDC24B112E}" srcOrd="1" destOrd="0" presId="urn:microsoft.com/office/officeart/2005/8/layout/hierarchy1"/>
    <dgm:cxn modelId="{C11C1A0E-6530-4490-9745-381ABFBEF274}" type="presParOf" srcId="{77B07E8A-510F-41F8-8E84-97E6C3BB7349}" destId="{9D4B3AF7-6439-4EE9-8F54-3BA117E99B05}" srcOrd="1" destOrd="0" presId="urn:microsoft.com/office/officeart/2005/8/layout/hierarchy1"/>
    <dgm:cxn modelId="{7241E9B7-CF3D-4DAE-AC8A-714236877CBC}" type="presParOf" srcId="{F2B29F94-291F-4314-A288-B7357C4C5E94}" destId="{ECB92352-FBB0-462D-B508-9F456195BAA8}" srcOrd="1" destOrd="0" presId="urn:microsoft.com/office/officeart/2005/8/layout/hierarchy1"/>
    <dgm:cxn modelId="{5A7CDEB0-AAFC-43E8-8DBE-AB8FAAEE782C}" type="presParOf" srcId="{ECB92352-FBB0-462D-B508-9F456195BAA8}" destId="{798B60CE-46B1-4CF7-8806-6A7A063AC385}" srcOrd="0" destOrd="0" presId="urn:microsoft.com/office/officeart/2005/8/layout/hierarchy1"/>
    <dgm:cxn modelId="{17AC5698-FA39-4E83-B948-1A91AEF682AF}" type="presParOf" srcId="{798B60CE-46B1-4CF7-8806-6A7A063AC385}" destId="{DF17D9B7-9D83-4DCD-BA3B-6959E59549E3}" srcOrd="0" destOrd="0" presId="urn:microsoft.com/office/officeart/2005/8/layout/hierarchy1"/>
    <dgm:cxn modelId="{DDA41CCE-58A6-4E9F-B596-053BCA837FD2}" type="presParOf" srcId="{798B60CE-46B1-4CF7-8806-6A7A063AC385}" destId="{E59E63E0-12A6-4D16-A023-9E2F13237AF6}" srcOrd="1" destOrd="0" presId="urn:microsoft.com/office/officeart/2005/8/layout/hierarchy1"/>
    <dgm:cxn modelId="{670C20DB-19FD-46CF-8D32-91A2B3CB0493}" type="presParOf" srcId="{ECB92352-FBB0-462D-B508-9F456195BAA8}" destId="{2212B918-13FC-4DB7-A081-5C3991E0B46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F0320E-1478-46BB-BFFE-5C6569B88F7E}"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63051846-F86C-4C2E-A44E-A09914D66049}">
      <dgm:prSet/>
      <dgm:spPr/>
      <dgm:t>
        <a:bodyPr/>
        <a:lstStyle/>
        <a:p>
          <a:r>
            <a:rPr lang="en-US" b="0" i="0" baseline="0"/>
            <a:t>Importance of age-appropriate communication</a:t>
          </a:r>
          <a:endParaRPr lang="en-US"/>
        </a:p>
      </dgm:t>
    </dgm:pt>
    <dgm:pt modelId="{FE62FA1D-7462-4DCE-9153-A9B87AA61777}" type="parTrans" cxnId="{0006599A-67E2-4539-8436-08C2C1E002F3}">
      <dgm:prSet/>
      <dgm:spPr/>
      <dgm:t>
        <a:bodyPr/>
        <a:lstStyle/>
        <a:p>
          <a:endParaRPr lang="en-US"/>
        </a:p>
      </dgm:t>
    </dgm:pt>
    <dgm:pt modelId="{528022F9-A6F1-4AF0-959A-258D844ED487}" type="sibTrans" cxnId="{0006599A-67E2-4539-8436-08C2C1E002F3}">
      <dgm:prSet/>
      <dgm:spPr/>
      <dgm:t>
        <a:bodyPr/>
        <a:lstStyle/>
        <a:p>
          <a:endParaRPr lang="en-US"/>
        </a:p>
      </dgm:t>
    </dgm:pt>
    <dgm:pt modelId="{25D4C561-0FB6-4419-A396-C2772BD36037}">
      <dgm:prSet/>
      <dgm:spPr/>
      <dgm:t>
        <a:bodyPr/>
        <a:lstStyle/>
        <a:p>
          <a:r>
            <a:rPr lang="en-US" b="0" i="0" baseline="0" dirty="0"/>
            <a:t>Different ages may require different approaches and levels of detail in our explanations.</a:t>
          </a:r>
          <a:endParaRPr lang="en-US" dirty="0"/>
        </a:p>
      </dgm:t>
    </dgm:pt>
    <dgm:pt modelId="{A0BDDE5F-12EE-4E24-BD30-90B78A012D06}" type="parTrans" cxnId="{71536402-62D1-47BB-B3CA-CB8F43BA64AD}">
      <dgm:prSet/>
      <dgm:spPr/>
      <dgm:t>
        <a:bodyPr/>
        <a:lstStyle/>
        <a:p>
          <a:endParaRPr lang="en-US"/>
        </a:p>
      </dgm:t>
    </dgm:pt>
    <dgm:pt modelId="{95362569-C0E1-4C11-BA73-835359B9D089}" type="sibTrans" cxnId="{71536402-62D1-47BB-B3CA-CB8F43BA64AD}">
      <dgm:prSet/>
      <dgm:spPr/>
      <dgm:t>
        <a:bodyPr/>
        <a:lstStyle/>
        <a:p>
          <a:endParaRPr lang="en-US"/>
        </a:p>
      </dgm:t>
    </dgm:pt>
    <dgm:pt modelId="{95293D4E-B614-4424-BDD2-D26E6BE31762}">
      <dgm:prSet custT="1"/>
      <dgm:spPr/>
      <dgm:t>
        <a:bodyPr/>
        <a:lstStyle/>
        <a:p>
          <a:pPr>
            <a:spcAft>
              <a:spcPts val="0"/>
            </a:spcAft>
          </a:pPr>
          <a:r>
            <a:rPr lang="en-US" sz="1900" b="0" i="0" baseline="0" dirty="0"/>
            <a:t>Younger children </a:t>
          </a:r>
        </a:p>
        <a:p>
          <a:pPr>
            <a:spcAft>
              <a:spcPts val="0"/>
            </a:spcAft>
          </a:pPr>
          <a:r>
            <a:rPr lang="en-US" sz="1600" b="0" i="0" baseline="0" dirty="0"/>
            <a:t>(under 10 years old) </a:t>
          </a:r>
          <a:endParaRPr lang="en-US" sz="1600" dirty="0"/>
        </a:p>
      </dgm:t>
    </dgm:pt>
    <dgm:pt modelId="{E98FA56C-8DAA-42BD-8737-20578B1D4835}" type="parTrans" cxnId="{8330C371-E6C2-4CFD-8840-9BA0C7FCAD5A}">
      <dgm:prSet/>
      <dgm:spPr/>
      <dgm:t>
        <a:bodyPr/>
        <a:lstStyle/>
        <a:p>
          <a:endParaRPr lang="en-US"/>
        </a:p>
      </dgm:t>
    </dgm:pt>
    <dgm:pt modelId="{E4A698BE-210D-4C9E-8C37-1DDECC1DA450}" type="sibTrans" cxnId="{8330C371-E6C2-4CFD-8840-9BA0C7FCAD5A}">
      <dgm:prSet/>
      <dgm:spPr/>
      <dgm:t>
        <a:bodyPr/>
        <a:lstStyle/>
        <a:p>
          <a:endParaRPr lang="en-US"/>
        </a:p>
      </dgm:t>
    </dgm:pt>
    <dgm:pt modelId="{806538E7-8FD2-4970-ADE0-BDC7E47ED12C}">
      <dgm:prSet custT="1"/>
      <dgm:spPr/>
      <dgm:t>
        <a:bodyPr/>
        <a:lstStyle/>
        <a:p>
          <a:pPr>
            <a:spcAft>
              <a:spcPts val="0"/>
            </a:spcAft>
          </a:pPr>
          <a:r>
            <a:rPr lang="en-US" sz="2100" b="0" i="0" baseline="0" dirty="0"/>
            <a:t>Pre-teens</a:t>
          </a:r>
        </a:p>
        <a:p>
          <a:pPr>
            <a:spcAft>
              <a:spcPts val="0"/>
            </a:spcAft>
          </a:pPr>
          <a:r>
            <a:rPr lang="en-US" sz="2100" b="0" i="0" baseline="0" dirty="0"/>
            <a:t> </a:t>
          </a:r>
          <a:r>
            <a:rPr lang="en-US" sz="1600" b="0" i="0" baseline="0" dirty="0"/>
            <a:t>(10 to 12 years old)</a:t>
          </a:r>
          <a:endParaRPr lang="en-US" sz="1600" dirty="0"/>
        </a:p>
      </dgm:t>
    </dgm:pt>
    <dgm:pt modelId="{1C8A1219-D5E8-42D9-87BB-2EF9EA735A8C}" type="parTrans" cxnId="{EF07655C-30F7-4BD3-A16D-1E86BB5C568C}">
      <dgm:prSet/>
      <dgm:spPr/>
      <dgm:t>
        <a:bodyPr/>
        <a:lstStyle/>
        <a:p>
          <a:endParaRPr lang="en-US"/>
        </a:p>
      </dgm:t>
    </dgm:pt>
    <dgm:pt modelId="{449A9117-A3B2-476F-8C5B-1483A987EF6F}" type="sibTrans" cxnId="{EF07655C-30F7-4BD3-A16D-1E86BB5C568C}">
      <dgm:prSet/>
      <dgm:spPr/>
      <dgm:t>
        <a:bodyPr/>
        <a:lstStyle/>
        <a:p>
          <a:endParaRPr lang="en-US"/>
        </a:p>
      </dgm:t>
    </dgm:pt>
    <dgm:pt modelId="{B93C89F3-340A-4315-BCBE-A46CF95D330C}">
      <dgm:prSet custT="1"/>
      <dgm:spPr/>
      <dgm:t>
        <a:bodyPr/>
        <a:lstStyle/>
        <a:p>
          <a:r>
            <a:rPr lang="en-US" sz="2100" b="0" i="0" baseline="0" dirty="0"/>
            <a:t>Adolescents </a:t>
          </a:r>
          <a:r>
            <a:rPr lang="en-US" sz="1600" b="0" i="0" baseline="0" dirty="0"/>
            <a:t>(13+ years old)</a:t>
          </a:r>
          <a:endParaRPr lang="en-US" sz="1600" dirty="0"/>
        </a:p>
      </dgm:t>
    </dgm:pt>
    <dgm:pt modelId="{D0EDAC62-077C-4D25-8E48-AC71242AFCAC}" type="parTrans" cxnId="{A8C3FC86-4330-4A4E-AAE4-1D2C90014A86}">
      <dgm:prSet/>
      <dgm:spPr/>
      <dgm:t>
        <a:bodyPr/>
        <a:lstStyle/>
        <a:p>
          <a:endParaRPr lang="en-US"/>
        </a:p>
      </dgm:t>
    </dgm:pt>
    <dgm:pt modelId="{3CEAAE21-55DE-48EE-B0F4-E88E239EDACF}" type="sibTrans" cxnId="{A8C3FC86-4330-4A4E-AAE4-1D2C90014A86}">
      <dgm:prSet/>
      <dgm:spPr/>
      <dgm:t>
        <a:bodyPr/>
        <a:lstStyle/>
        <a:p>
          <a:endParaRPr lang="en-US"/>
        </a:p>
      </dgm:t>
    </dgm:pt>
    <dgm:pt modelId="{7172AA56-3B4E-4BCC-AFF4-5076AD9ECD16}" type="pres">
      <dgm:prSet presAssocID="{0EF0320E-1478-46BB-BFFE-5C6569B88F7E}" presName="Name0" presStyleCnt="0">
        <dgm:presLayoutVars>
          <dgm:dir/>
          <dgm:animLvl val="lvl"/>
          <dgm:resizeHandles val="exact"/>
        </dgm:presLayoutVars>
      </dgm:prSet>
      <dgm:spPr/>
    </dgm:pt>
    <dgm:pt modelId="{0A428536-6730-4895-9571-013E167123B3}" type="pres">
      <dgm:prSet presAssocID="{25D4C561-0FB6-4419-A396-C2772BD36037}" presName="boxAndChildren" presStyleCnt="0"/>
      <dgm:spPr/>
    </dgm:pt>
    <dgm:pt modelId="{F6047EDE-BFE7-4FA1-8C53-21B191A04E1F}" type="pres">
      <dgm:prSet presAssocID="{25D4C561-0FB6-4419-A396-C2772BD36037}" presName="parentTextBox" presStyleLbl="node1" presStyleIdx="0" presStyleCnt="2"/>
      <dgm:spPr/>
    </dgm:pt>
    <dgm:pt modelId="{59BCB2DD-A69D-4B04-8E30-22B19F16582A}" type="pres">
      <dgm:prSet presAssocID="{25D4C561-0FB6-4419-A396-C2772BD36037}" presName="entireBox" presStyleLbl="node1" presStyleIdx="0" presStyleCnt="2"/>
      <dgm:spPr/>
    </dgm:pt>
    <dgm:pt modelId="{75BECCF2-4C55-4B7D-8B80-89F47B39B7D6}" type="pres">
      <dgm:prSet presAssocID="{25D4C561-0FB6-4419-A396-C2772BD36037}" presName="descendantBox" presStyleCnt="0"/>
      <dgm:spPr/>
    </dgm:pt>
    <dgm:pt modelId="{66BFF319-4678-4E4B-8B8D-35523B585260}" type="pres">
      <dgm:prSet presAssocID="{95293D4E-B614-4424-BDD2-D26E6BE31762}" presName="childTextBox" presStyleLbl="fgAccFollowNode1" presStyleIdx="0" presStyleCnt="3">
        <dgm:presLayoutVars>
          <dgm:bulletEnabled val="1"/>
        </dgm:presLayoutVars>
      </dgm:prSet>
      <dgm:spPr/>
    </dgm:pt>
    <dgm:pt modelId="{C1B02400-3551-4D4A-BAF7-526DB517192B}" type="pres">
      <dgm:prSet presAssocID="{806538E7-8FD2-4970-ADE0-BDC7E47ED12C}" presName="childTextBox" presStyleLbl="fgAccFollowNode1" presStyleIdx="1" presStyleCnt="3">
        <dgm:presLayoutVars>
          <dgm:bulletEnabled val="1"/>
        </dgm:presLayoutVars>
      </dgm:prSet>
      <dgm:spPr/>
    </dgm:pt>
    <dgm:pt modelId="{933765D8-3E8B-400D-AC42-5F52437D7EF2}" type="pres">
      <dgm:prSet presAssocID="{B93C89F3-340A-4315-BCBE-A46CF95D330C}" presName="childTextBox" presStyleLbl="fgAccFollowNode1" presStyleIdx="2" presStyleCnt="3">
        <dgm:presLayoutVars>
          <dgm:bulletEnabled val="1"/>
        </dgm:presLayoutVars>
      </dgm:prSet>
      <dgm:spPr/>
    </dgm:pt>
    <dgm:pt modelId="{4AE0C712-EE69-4B71-8E0E-21076551B70A}" type="pres">
      <dgm:prSet presAssocID="{528022F9-A6F1-4AF0-959A-258D844ED487}" presName="sp" presStyleCnt="0"/>
      <dgm:spPr/>
    </dgm:pt>
    <dgm:pt modelId="{674A8063-738C-4C0D-87F2-FC6F5EF634E8}" type="pres">
      <dgm:prSet presAssocID="{63051846-F86C-4C2E-A44E-A09914D66049}" presName="arrowAndChildren" presStyleCnt="0"/>
      <dgm:spPr/>
    </dgm:pt>
    <dgm:pt modelId="{8F320906-4911-4DEA-B06A-B9689DCF9EBC}" type="pres">
      <dgm:prSet presAssocID="{63051846-F86C-4C2E-A44E-A09914D66049}" presName="parentTextArrow" presStyleLbl="node1" presStyleIdx="1" presStyleCnt="2"/>
      <dgm:spPr/>
    </dgm:pt>
  </dgm:ptLst>
  <dgm:cxnLst>
    <dgm:cxn modelId="{71536402-62D1-47BB-B3CA-CB8F43BA64AD}" srcId="{0EF0320E-1478-46BB-BFFE-5C6569B88F7E}" destId="{25D4C561-0FB6-4419-A396-C2772BD36037}" srcOrd="1" destOrd="0" parTransId="{A0BDDE5F-12EE-4E24-BD30-90B78A012D06}" sibTransId="{95362569-C0E1-4C11-BA73-835359B9D089}"/>
    <dgm:cxn modelId="{989B3119-4497-4F4B-9445-C6124D950BD3}" type="presOf" srcId="{B93C89F3-340A-4315-BCBE-A46CF95D330C}" destId="{933765D8-3E8B-400D-AC42-5F52437D7EF2}" srcOrd="0" destOrd="0" presId="urn:microsoft.com/office/officeart/2005/8/layout/process4"/>
    <dgm:cxn modelId="{EF07655C-30F7-4BD3-A16D-1E86BB5C568C}" srcId="{25D4C561-0FB6-4419-A396-C2772BD36037}" destId="{806538E7-8FD2-4970-ADE0-BDC7E47ED12C}" srcOrd="1" destOrd="0" parTransId="{1C8A1219-D5E8-42D9-87BB-2EF9EA735A8C}" sibTransId="{449A9117-A3B2-476F-8C5B-1483A987EF6F}"/>
    <dgm:cxn modelId="{8330C371-E6C2-4CFD-8840-9BA0C7FCAD5A}" srcId="{25D4C561-0FB6-4419-A396-C2772BD36037}" destId="{95293D4E-B614-4424-BDD2-D26E6BE31762}" srcOrd="0" destOrd="0" parTransId="{E98FA56C-8DAA-42BD-8737-20578B1D4835}" sibTransId="{E4A698BE-210D-4C9E-8C37-1DDECC1DA450}"/>
    <dgm:cxn modelId="{A8C3FC86-4330-4A4E-AAE4-1D2C90014A86}" srcId="{25D4C561-0FB6-4419-A396-C2772BD36037}" destId="{B93C89F3-340A-4315-BCBE-A46CF95D330C}" srcOrd="2" destOrd="0" parTransId="{D0EDAC62-077C-4D25-8E48-AC71242AFCAC}" sibTransId="{3CEAAE21-55DE-48EE-B0F4-E88E239EDACF}"/>
    <dgm:cxn modelId="{EB7FA089-B744-4EBA-A140-93E767042BC6}" type="presOf" srcId="{95293D4E-B614-4424-BDD2-D26E6BE31762}" destId="{66BFF319-4678-4E4B-8B8D-35523B585260}" srcOrd="0" destOrd="0" presId="urn:microsoft.com/office/officeart/2005/8/layout/process4"/>
    <dgm:cxn modelId="{EAED9B8E-023F-4360-96CF-BD26CEFE5C4A}" type="presOf" srcId="{63051846-F86C-4C2E-A44E-A09914D66049}" destId="{8F320906-4911-4DEA-B06A-B9689DCF9EBC}" srcOrd="0" destOrd="0" presId="urn:microsoft.com/office/officeart/2005/8/layout/process4"/>
    <dgm:cxn modelId="{0006599A-67E2-4539-8436-08C2C1E002F3}" srcId="{0EF0320E-1478-46BB-BFFE-5C6569B88F7E}" destId="{63051846-F86C-4C2E-A44E-A09914D66049}" srcOrd="0" destOrd="0" parTransId="{FE62FA1D-7462-4DCE-9153-A9B87AA61777}" sibTransId="{528022F9-A6F1-4AF0-959A-258D844ED487}"/>
    <dgm:cxn modelId="{0F0FBFA8-6684-45A2-B80B-C811DD5E663B}" type="presOf" srcId="{25D4C561-0FB6-4419-A396-C2772BD36037}" destId="{59BCB2DD-A69D-4B04-8E30-22B19F16582A}" srcOrd="1" destOrd="0" presId="urn:microsoft.com/office/officeart/2005/8/layout/process4"/>
    <dgm:cxn modelId="{4D81E8B7-66FA-4612-85CA-7D2374A831B7}" type="presOf" srcId="{806538E7-8FD2-4970-ADE0-BDC7E47ED12C}" destId="{C1B02400-3551-4D4A-BAF7-526DB517192B}" srcOrd="0" destOrd="0" presId="urn:microsoft.com/office/officeart/2005/8/layout/process4"/>
    <dgm:cxn modelId="{ED6D19CA-0A4F-4CA9-AFDC-07E7EFD96817}" type="presOf" srcId="{25D4C561-0FB6-4419-A396-C2772BD36037}" destId="{F6047EDE-BFE7-4FA1-8C53-21B191A04E1F}" srcOrd="0" destOrd="0" presId="urn:microsoft.com/office/officeart/2005/8/layout/process4"/>
    <dgm:cxn modelId="{E20B4EF4-22C1-44F9-A51B-6A42214E1FA6}" type="presOf" srcId="{0EF0320E-1478-46BB-BFFE-5C6569B88F7E}" destId="{7172AA56-3B4E-4BCC-AFF4-5076AD9ECD16}" srcOrd="0" destOrd="0" presId="urn:microsoft.com/office/officeart/2005/8/layout/process4"/>
    <dgm:cxn modelId="{FEC5A258-B489-4F51-AA54-342EB73D21E4}" type="presParOf" srcId="{7172AA56-3B4E-4BCC-AFF4-5076AD9ECD16}" destId="{0A428536-6730-4895-9571-013E167123B3}" srcOrd="0" destOrd="0" presId="urn:microsoft.com/office/officeart/2005/8/layout/process4"/>
    <dgm:cxn modelId="{4B2AB25D-6B02-47DD-BC60-C89F68D1BC96}" type="presParOf" srcId="{0A428536-6730-4895-9571-013E167123B3}" destId="{F6047EDE-BFE7-4FA1-8C53-21B191A04E1F}" srcOrd="0" destOrd="0" presId="urn:microsoft.com/office/officeart/2005/8/layout/process4"/>
    <dgm:cxn modelId="{3EE9569C-3F91-4A9D-9E2E-A671DD41F571}" type="presParOf" srcId="{0A428536-6730-4895-9571-013E167123B3}" destId="{59BCB2DD-A69D-4B04-8E30-22B19F16582A}" srcOrd="1" destOrd="0" presId="urn:microsoft.com/office/officeart/2005/8/layout/process4"/>
    <dgm:cxn modelId="{E48CA881-DF36-49FE-9C06-6C43AC37DF3E}" type="presParOf" srcId="{0A428536-6730-4895-9571-013E167123B3}" destId="{75BECCF2-4C55-4B7D-8B80-89F47B39B7D6}" srcOrd="2" destOrd="0" presId="urn:microsoft.com/office/officeart/2005/8/layout/process4"/>
    <dgm:cxn modelId="{6AB46E36-82A4-4101-ACC8-9F1883A69306}" type="presParOf" srcId="{75BECCF2-4C55-4B7D-8B80-89F47B39B7D6}" destId="{66BFF319-4678-4E4B-8B8D-35523B585260}" srcOrd="0" destOrd="0" presId="urn:microsoft.com/office/officeart/2005/8/layout/process4"/>
    <dgm:cxn modelId="{C8C95416-8AB7-4628-B4F7-9599734B4790}" type="presParOf" srcId="{75BECCF2-4C55-4B7D-8B80-89F47B39B7D6}" destId="{C1B02400-3551-4D4A-BAF7-526DB517192B}" srcOrd="1" destOrd="0" presId="urn:microsoft.com/office/officeart/2005/8/layout/process4"/>
    <dgm:cxn modelId="{3839C8DE-CD0A-4DC6-A801-8ED5FD84A805}" type="presParOf" srcId="{75BECCF2-4C55-4B7D-8B80-89F47B39B7D6}" destId="{933765D8-3E8B-400D-AC42-5F52437D7EF2}" srcOrd="2" destOrd="0" presId="urn:microsoft.com/office/officeart/2005/8/layout/process4"/>
    <dgm:cxn modelId="{8073AC28-4B2A-41DE-B35A-205310B45895}" type="presParOf" srcId="{7172AA56-3B4E-4BCC-AFF4-5076AD9ECD16}" destId="{4AE0C712-EE69-4B71-8E0E-21076551B70A}" srcOrd="1" destOrd="0" presId="urn:microsoft.com/office/officeart/2005/8/layout/process4"/>
    <dgm:cxn modelId="{5B212596-4BD6-4490-8D61-44BB06E0E86F}" type="presParOf" srcId="{7172AA56-3B4E-4BCC-AFF4-5076AD9ECD16}" destId="{674A8063-738C-4C0D-87F2-FC6F5EF634E8}" srcOrd="2" destOrd="0" presId="urn:microsoft.com/office/officeart/2005/8/layout/process4"/>
    <dgm:cxn modelId="{58C2536F-3ED9-4CA1-8D07-715936CA2F44}" type="presParOf" srcId="{674A8063-738C-4C0D-87F2-FC6F5EF634E8}" destId="{8F320906-4911-4DEA-B06A-B9689DCF9EB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C0322A-BB2D-4C15-803A-A60B6656C63B}"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3C15A337-3FC4-44E9-BE28-E2639A04BDAF}">
      <dgm:prSet custT="1"/>
      <dgm:spPr/>
      <dgm:t>
        <a:bodyPr/>
        <a:lstStyle/>
        <a:p>
          <a:r>
            <a:rPr lang="en-US" sz="2400" dirty="0"/>
            <a:t>Emphasize</a:t>
          </a:r>
          <a:endParaRPr lang="en-US" sz="1800" dirty="0"/>
        </a:p>
      </dgm:t>
    </dgm:pt>
    <dgm:pt modelId="{06A3CC8B-CCF9-4DB9-A70B-0E3C8BAE1DF8}" type="parTrans" cxnId="{8B56D9C6-F69F-4331-84D4-A005881967F4}">
      <dgm:prSet/>
      <dgm:spPr/>
      <dgm:t>
        <a:bodyPr/>
        <a:lstStyle/>
        <a:p>
          <a:endParaRPr lang="en-US"/>
        </a:p>
      </dgm:t>
    </dgm:pt>
    <dgm:pt modelId="{F3A605C1-4106-48B9-8812-1D536DD4F09A}" type="sibTrans" cxnId="{8B56D9C6-F69F-4331-84D4-A005881967F4}">
      <dgm:prSet/>
      <dgm:spPr/>
      <dgm:t>
        <a:bodyPr/>
        <a:lstStyle/>
        <a:p>
          <a:endParaRPr lang="en-US"/>
        </a:p>
      </dgm:t>
    </dgm:pt>
    <dgm:pt modelId="{5023C3FD-0392-4C04-9A09-5FF60FB422E3}">
      <dgm:prSet custT="1"/>
      <dgm:spPr/>
      <dgm:t>
        <a:bodyPr/>
        <a:lstStyle/>
        <a:p>
          <a:pPr algn="ctr"/>
          <a:r>
            <a:rPr lang="en-US" sz="3600" dirty="0"/>
            <a:t>Honesty and trust</a:t>
          </a:r>
        </a:p>
      </dgm:t>
    </dgm:pt>
    <dgm:pt modelId="{23B763CD-9B8B-4307-A746-C8A91667CE16}" type="parTrans" cxnId="{D2C879AA-B5AE-4A78-B888-585EA4E80D4F}">
      <dgm:prSet/>
      <dgm:spPr/>
      <dgm:t>
        <a:bodyPr/>
        <a:lstStyle/>
        <a:p>
          <a:endParaRPr lang="en-US"/>
        </a:p>
      </dgm:t>
    </dgm:pt>
    <dgm:pt modelId="{775C5D77-534B-49A6-A27F-73824A7F2EF2}" type="sibTrans" cxnId="{D2C879AA-B5AE-4A78-B888-585EA4E80D4F}">
      <dgm:prSet/>
      <dgm:spPr/>
      <dgm:t>
        <a:bodyPr/>
        <a:lstStyle/>
        <a:p>
          <a:endParaRPr lang="en-US"/>
        </a:p>
      </dgm:t>
    </dgm:pt>
    <dgm:pt modelId="{E56F993F-0C0C-448F-8D80-2989292405A6}">
      <dgm:prSet custT="1"/>
      <dgm:spPr/>
      <dgm:t>
        <a:bodyPr/>
        <a:lstStyle/>
        <a:p>
          <a:r>
            <a:rPr lang="en-US" sz="2400" dirty="0"/>
            <a:t>Strategies for fostering open communication and creating a safe space to ask questions</a:t>
          </a:r>
        </a:p>
      </dgm:t>
    </dgm:pt>
    <dgm:pt modelId="{ECB20FB6-3988-4B75-ACA5-21A5B9D4453F}" type="parTrans" cxnId="{0091ECC1-F534-444A-A610-ABF845D7775C}">
      <dgm:prSet/>
      <dgm:spPr/>
      <dgm:t>
        <a:bodyPr/>
        <a:lstStyle/>
        <a:p>
          <a:endParaRPr lang="en-US"/>
        </a:p>
      </dgm:t>
    </dgm:pt>
    <dgm:pt modelId="{A426E985-8F8B-4BA0-A890-A1ECC5B02801}" type="sibTrans" cxnId="{0091ECC1-F534-444A-A610-ABF845D7775C}">
      <dgm:prSet/>
      <dgm:spPr/>
      <dgm:t>
        <a:bodyPr/>
        <a:lstStyle/>
        <a:p>
          <a:endParaRPr lang="en-US"/>
        </a:p>
      </dgm:t>
    </dgm:pt>
    <dgm:pt modelId="{7735470E-2184-4117-91E3-AC2AAC048F5D}">
      <dgm:prSet custT="1"/>
      <dgm:spPr/>
      <dgm:t>
        <a:bodyPr/>
        <a:lstStyle/>
        <a:p>
          <a:r>
            <a:rPr lang="en-US" sz="3600" dirty="0"/>
            <a:t>Discuss</a:t>
          </a:r>
          <a:endParaRPr lang="en-US" sz="1800" dirty="0"/>
        </a:p>
      </dgm:t>
    </dgm:pt>
    <dgm:pt modelId="{D8CBC8B2-2736-4E4D-B9C4-C66C6947B296}" type="sibTrans" cxnId="{9BF726C5-D3AB-4763-AE8F-A9321AD34C9E}">
      <dgm:prSet/>
      <dgm:spPr/>
      <dgm:t>
        <a:bodyPr/>
        <a:lstStyle/>
        <a:p>
          <a:endParaRPr lang="en-US"/>
        </a:p>
      </dgm:t>
    </dgm:pt>
    <dgm:pt modelId="{1F0584F1-F30D-4F3B-B893-57C985E28883}" type="parTrans" cxnId="{9BF726C5-D3AB-4763-AE8F-A9321AD34C9E}">
      <dgm:prSet/>
      <dgm:spPr/>
      <dgm:t>
        <a:bodyPr/>
        <a:lstStyle/>
        <a:p>
          <a:endParaRPr lang="en-US"/>
        </a:p>
      </dgm:t>
    </dgm:pt>
    <dgm:pt modelId="{3456BB9E-47CD-4036-B9F8-15889537ADB1}" type="pres">
      <dgm:prSet presAssocID="{2DC0322A-BB2D-4C15-803A-A60B6656C63B}" presName="Name0" presStyleCnt="0">
        <dgm:presLayoutVars>
          <dgm:dir/>
          <dgm:animLvl val="lvl"/>
          <dgm:resizeHandles val="exact"/>
        </dgm:presLayoutVars>
      </dgm:prSet>
      <dgm:spPr/>
    </dgm:pt>
    <dgm:pt modelId="{72DD9377-4EAD-4C7C-AD0D-E6F3237D3B82}" type="pres">
      <dgm:prSet presAssocID="{3C15A337-3FC4-44E9-BE28-E2639A04BDAF}" presName="linNode" presStyleCnt="0"/>
      <dgm:spPr/>
    </dgm:pt>
    <dgm:pt modelId="{E0C48D1D-A16E-4032-B74A-61AEBB74E89A}" type="pres">
      <dgm:prSet presAssocID="{3C15A337-3FC4-44E9-BE28-E2639A04BDAF}" presName="parentText" presStyleLbl="alignNode1" presStyleIdx="0" presStyleCnt="2">
        <dgm:presLayoutVars>
          <dgm:chMax val="1"/>
          <dgm:bulletEnabled/>
        </dgm:presLayoutVars>
      </dgm:prSet>
      <dgm:spPr/>
    </dgm:pt>
    <dgm:pt modelId="{CB71B862-BA64-4AD4-80B3-3E6D87EC2C68}" type="pres">
      <dgm:prSet presAssocID="{3C15A337-3FC4-44E9-BE28-E2639A04BDAF}" presName="descendantText" presStyleLbl="alignAccFollowNode1" presStyleIdx="0" presStyleCnt="2">
        <dgm:presLayoutVars>
          <dgm:bulletEnabled/>
        </dgm:presLayoutVars>
      </dgm:prSet>
      <dgm:spPr/>
    </dgm:pt>
    <dgm:pt modelId="{535C0C10-9985-4CD4-BA3B-BFFB8BF04E2D}" type="pres">
      <dgm:prSet presAssocID="{F3A605C1-4106-48B9-8812-1D536DD4F09A}" presName="sp" presStyleCnt="0"/>
      <dgm:spPr/>
    </dgm:pt>
    <dgm:pt modelId="{C7A1788E-8B50-4FD2-B150-053081754B32}" type="pres">
      <dgm:prSet presAssocID="{7735470E-2184-4117-91E3-AC2AAC048F5D}" presName="linNode" presStyleCnt="0"/>
      <dgm:spPr/>
    </dgm:pt>
    <dgm:pt modelId="{8C7D92D2-0C23-48C0-910F-5FD29164D450}" type="pres">
      <dgm:prSet presAssocID="{7735470E-2184-4117-91E3-AC2AAC048F5D}" presName="parentText" presStyleLbl="alignNode1" presStyleIdx="1" presStyleCnt="2">
        <dgm:presLayoutVars>
          <dgm:chMax val="1"/>
          <dgm:bulletEnabled/>
        </dgm:presLayoutVars>
      </dgm:prSet>
      <dgm:spPr/>
    </dgm:pt>
    <dgm:pt modelId="{7AC1616D-4E5A-4C5F-B953-3FC225511379}" type="pres">
      <dgm:prSet presAssocID="{7735470E-2184-4117-91E3-AC2AAC048F5D}" presName="descendantText" presStyleLbl="alignAccFollowNode1" presStyleIdx="1" presStyleCnt="2">
        <dgm:presLayoutVars>
          <dgm:bulletEnabled/>
        </dgm:presLayoutVars>
      </dgm:prSet>
      <dgm:spPr/>
    </dgm:pt>
  </dgm:ptLst>
  <dgm:cxnLst>
    <dgm:cxn modelId="{A22EBF2E-6138-43EF-AEF6-05C15CB9B025}" type="presOf" srcId="{E56F993F-0C0C-448F-8D80-2989292405A6}" destId="{7AC1616D-4E5A-4C5F-B953-3FC225511379}" srcOrd="0" destOrd="0" presId="urn:microsoft.com/office/officeart/2016/7/layout/VerticalSolidActionList"/>
    <dgm:cxn modelId="{5FADE77D-5CC6-4278-AEA7-CB66CC883133}" type="presOf" srcId="{5023C3FD-0392-4C04-9A09-5FF60FB422E3}" destId="{CB71B862-BA64-4AD4-80B3-3E6D87EC2C68}" srcOrd="0" destOrd="0" presId="urn:microsoft.com/office/officeart/2016/7/layout/VerticalSolidActionList"/>
    <dgm:cxn modelId="{4640C390-97FA-41E6-8F18-4027E72020A0}" type="presOf" srcId="{2DC0322A-BB2D-4C15-803A-A60B6656C63B}" destId="{3456BB9E-47CD-4036-B9F8-15889537ADB1}" srcOrd="0" destOrd="0" presId="urn:microsoft.com/office/officeart/2016/7/layout/VerticalSolidActionList"/>
    <dgm:cxn modelId="{8638DAA0-0A6B-4612-816F-E5B4C1B555AC}" type="presOf" srcId="{3C15A337-3FC4-44E9-BE28-E2639A04BDAF}" destId="{E0C48D1D-A16E-4032-B74A-61AEBB74E89A}" srcOrd="0" destOrd="0" presId="urn:microsoft.com/office/officeart/2016/7/layout/VerticalSolidActionList"/>
    <dgm:cxn modelId="{D2C879AA-B5AE-4A78-B888-585EA4E80D4F}" srcId="{3C15A337-3FC4-44E9-BE28-E2639A04BDAF}" destId="{5023C3FD-0392-4C04-9A09-5FF60FB422E3}" srcOrd="0" destOrd="0" parTransId="{23B763CD-9B8B-4307-A746-C8A91667CE16}" sibTransId="{775C5D77-534B-49A6-A27F-73824A7F2EF2}"/>
    <dgm:cxn modelId="{0091ECC1-F534-444A-A610-ABF845D7775C}" srcId="{7735470E-2184-4117-91E3-AC2AAC048F5D}" destId="{E56F993F-0C0C-448F-8D80-2989292405A6}" srcOrd="0" destOrd="0" parTransId="{ECB20FB6-3988-4B75-ACA5-21A5B9D4453F}" sibTransId="{A426E985-8F8B-4BA0-A890-A1ECC5B02801}"/>
    <dgm:cxn modelId="{9BF726C5-D3AB-4763-AE8F-A9321AD34C9E}" srcId="{2DC0322A-BB2D-4C15-803A-A60B6656C63B}" destId="{7735470E-2184-4117-91E3-AC2AAC048F5D}" srcOrd="1" destOrd="0" parTransId="{1F0584F1-F30D-4F3B-B893-57C985E28883}" sibTransId="{D8CBC8B2-2736-4E4D-B9C4-C66C6947B296}"/>
    <dgm:cxn modelId="{8B56D9C6-F69F-4331-84D4-A005881967F4}" srcId="{2DC0322A-BB2D-4C15-803A-A60B6656C63B}" destId="{3C15A337-3FC4-44E9-BE28-E2639A04BDAF}" srcOrd="0" destOrd="0" parTransId="{06A3CC8B-CCF9-4DB9-A70B-0E3C8BAE1DF8}" sibTransId="{F3A605C1-4106-48B9-8812-1D536DD4F09A}"/>
    <dgm:cxn modelId="{A4C911F4-6E38-4F7C-9405-6B4EE1EC3D93}" type="presOf" srcId="{7735470E-2184-4117-91E3-AC2AAC048F5D}" destId="{8C7D92D2-0C23-48C0-910F-5FD29164D450}" srcOrd="0" destOrd="0" presId="urn:microsoft.com/office/officeart/2016/7/layout/VerticalSolidActionList"/>
    <dgm:cxn modelId="{D4ECCC5C-5BC9-465A-AA3E-E2E142463E73}" type="presParOf" srcId="{3456BB9E-47CD-4036-B9F8-15889537ADB1}" destId="{72DD9377-4EAD-4C7C-AD0D-E6F3237D3B82}" srcOrd="0" destOrd="0" presId="urn:microsoft.com/office/officeart/2016/7/layout/VerticalSolidActionList"/>
    <dgm:cxn modelId="{689CC0DF-18A3-4C01-A6F4-C5B4360F67DF}" type="presParOf" srcId="{72DD9377-4EAD-4C7C-AD0D-E6F3237D3B82}" destId="{E0C48D1D-A16E-4032-B74A-61AEBB74E89A}" srcOrd="0" destOrd="0" presId="urn:microsoft.com/office/officeart/2016/7/layout/VerticalSolidActionList"/>
    <dgm:cxn modelId="{B7FD4E37-169F-46E2-81AA-C73D04CB3D34}" type="presParOf" srcId="{72DD9377-4EAD-4C7C-AD0D-E6F3237D3B82}" destId="{CB71B862-BA64-4AD4-80B3-3E6D87EC2C68}" srcOrd="1" destOrd="0" presId="urn:microsoft.com/office/officeart/2016/7/layout/VerticalSolidActionList"/>
    <dgm:cxn modelId="{56250D4E-4A97-40C1-865A-9BEB9993AFAC}" type="presParOf" srcId="{3456BB9E-47CD-4036-B9F8-15889537ADB1}" destId="{535C0C10-9985-4CD4-BA3B-BFFB8BF04E2D}" srcOrd="1" destOrd="0" presId="urn:microsoft.com/office/officeart/2016/7/layout/VerticalSolidActionList"/>
    <dgm:cxn modelId="{B61E1E8E-79F6-448E-988F-036843F22A27}" type="presParOf" srcId="{3456BB9E-47CD-4036-B9F8-15889537ADB1}" destId="{C7A1788E-8B50-4FD2-B150-053081754B32}" srcOrd="2" destOrd="0" presId="urn:microsoft.com/office/officeart/2016/7/layout/VerticalSolidActionList"/>
    <dgm:cxn modelId="{0C2B1E83-155A-4476-A180-808C258A6F1E}" type="presParOf" srcId="{C7A1788E-8B50-4FD2-B150-053081754B32}" destId="{8C7D92D2-0C23-48C0-910F-5FD29164D450}" srcOrd="0" destOrd="0" presId="urn:microsoft.com/office/officeart/2016/7/layout/VerticalSolidActionList"/>
    <dgm:cxn modelId="{72CE7601-7AE4-41E3-97B7-6C72E7982EAC}" type="presParOf" srcId="{C7A1788E-8B50-4FD2-B150-053081754B32}" destId="{7AC1616D-4E5A-4C5F-B953-3FC225511379}"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28610C-A9F4-46C7-B7D7-9C63F15B974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A186C03-DB94-4F6C-96DF-EFD66D879C78}">
      <dgm:prSet/>
      <dgm:spPr/>
      <dgm:t>
        <a:bodyPr/>
        <a:lstStyle/>
        <a:p>
          <a:r>
            <a:rPr lang="en-US" b="0" i="0" baseline="0" dirty="0"/>
            <a:t>Define what the adult industry is.</a:t>
          </a:r>
          <a:endParaRPr lang="en-US" dirty="0"/>
        </a:p>
      </dgm:t>
    </dgm:pt>
    <dgm:pt modelId="{2A7583A4-81E8-4836-8131-136E9317C315}" type="parTrans" cxnId="{24D4F049-DBB9-4D7D-BA1A-9C5123DD46D2}">
      <dgm:prSet/>
      <dgm:spPr/>
      <dgm:t>
        <a:bodyPr/>
        <a:lstStyle/>
        <a:p>
          <a:endParaRPr lang="en-US"/>
        </a:p>
      </dgm:t>
    </dgm:pt>
    <dgm:pt modelId="{1E88BA43-2C79-4E8D-84E5-2E5A4608D964}" type="sibTrans" cxnId="{24D4F049-DBB9-4D7D-BA1A-9C5123DD46D2}">
      <dgm:prSet/>
      <dgm:spPr/>
      <dgm:t>
        <a:bodyPr/>
        <a:lstStyle/>
        <a:p>
          <a:endParaRPr lang="en-US"/>
        </a:p>
      </dgm:t>
    </dgm:pt>
    <dgm:pt modelId="{273C66CE-7374-45A3-BA54-12D752D61C60}">
      <dgm:prSet/>
      <dgm:spPr/>
      <dgm:t>
        <a:bodyPr/>
        <a:lstStyle/>
        <a:p>
          <a:r>
            <a:rPr lang="en-US" b="0" i="0" baseline="0" dirty="0"/>
            <a:t>Use analogies or comparisons.</a:t>
          </a:r>
        </a:p>
      </dgm:t>
    </dgm:pt>
    <dgm:pt modelId="{625754C7-5284-47B5-BA31-A0218DBD79E4}" type="parTrans" cxnId="{D6AB1A18-5041-48CC-B021-940B21CE169B}">
      <dgm:prSet/>
      <dgm:spPr/>
      <dgm:t>
        <a:bodyPr/>
        <a:lstStyle/>
        <a:p>
          <a:endParaRPr lang="en-US"/>
        </a:p>
      </dgm:t>
    </dgm:pt>
    <dgm:pt modelId="{2DC5E7D9-1EED-4DB6-979F-F5BA5DBCF67B}" type="sibTrans" cxnId="{D6AB1A18-5041-48CC-B021-940B21CE169B}">
      <dgm:prSet/>
      <dgm:spPr/>
      <dgm:t>
        <a:bodyPr/>
        <a:lstStyle/>
        <a:p>
          <a:endParaRPr lang="en-US"/>
        </a:p>
      </dgm:t>
    </dgm:pt>
    <dgm:pt modelId="{B67DE969-966C-4B32-94A1-AF64898B617D}">
      <dgm:prSet/>
      <dgm:spPr/>
      <dgm:t>
        <a:bodyPr/>
        <a:lstStyle/>
        <a:p>
          <a:r>
            <a:rPr lang="en-US" b="0" i="0" baseline="0" dirty="0"/>
            <a:t>Highlight the skills and creativity.</a:t>
          </a:r>
          <a:endParaRPr lang="en-US" dirty="0"/>
        </a:p>
      </dgm:t>
    </dgm:pt>
    <dgm:pt modelId="{B3C8A6FA-39B7-4513-ABB5-1AA6639E3EE0}" type="parTrans" cxnId="{FCAAC635-86F2-41EA-9C95-5FAA6F68B618}">
      <dgm:prSet/>
      <dgm:spPr/>
      <dgm:t>
        <a:bodyPr/>
        <a:lstStyle/>
        <a:p>
          <a:endParaRPr lang="en-US"/>
        </a:p>
      </dgm:t>
    </dgm:pt>
    <dgm:pt modelId="{13335147-5F6C-40AB-9E36-F09EBCCA838A}" type="sibTrans" cxnId="{FCAAC635-86F2-41EA-9C95-5FAA6F68B618}">
      <dgm:prSet/>
      <dgm:spPr/>
      <dgm:t>
        <a:bodyPr/>
        <a:lstStyle/>
        <a:p>
          <a:endParaRPr lang="en-US"/>
        </a:p>
      </dgm:t>
    </dgm:pt>
    <dgm:pt modelId="{CF454B96-07B3-4C55-9F2D-AA59B7F645FB}">
      <dgm:prSet/>
      <dgm:spPr/>
      <dgm:t>
        <a:bodyPr/>
        <a:lstStyle/>
        <a:p>
          <a:r>
            <a:rPr lang="en-US" dirty="0"/>
            <a:t>Validate other’s opinions.</a:t>
          </a:r>
        </a:p>
      </dgm:t>
    </dgm:pt>
    <dgm:pt modelId="{95A938C5-D064-4A03-B162-236494903637}" type="parTrans" cxnId="{DAE87DF7-3084-416A-993C-DA913A01CAEC}">
      <dgm:prSet/>
      <dgm:spPr/>
    </dgm:pt>
    <dgm:pt modelId="{D140259D-D0DE-4035-8782-69D532FD80B4}" type="sibTrans" cxnId="{DAE87DF7-3084-416A-993C-DA913A01CAEC}">
      <dgm:prSet/>
      <dgm:spPr/>
    </dgm:pt>
    <dgm:pt modelId="{B8137973-9D6C-4711-BEBB-AE3323FC590A}" type="pres">
      <dgm:prSet presAssocID="{3028610C-A9F4-46C7-B7D7-9C63F15B9749}" presName="linear" presStyleCnt="0">
        <dgm:presLayoutVars>
          <dgm:animLvl val="lvl"/>
          <dgm:resizeHandles val="exact"/>
        </dgm:presLayoutVars>
      </dgm:prSet>
      <dgm:spPr/>
    </dgm:pt>
    <dgm:pt modelId="{FAA1F831-3A28-4DE5-981E-93F90352FC88}" type="pres">
      <dgm:prSet presAssocID="{2A186C03-DB94-4F6C-96DF-EFD66D879C78}" presName="parentText" presStyleLbl="node1" presStyleIdx="0" presStyleCnt="4">
        <dgm:presLayoutVars>
          <dgm:chMax val="0"/>
          <dgm:bulletEnabled val="1"/>
        </dgm:presLayoutVars>
      </dgm:prSet>
      <dgm:spPr/>
    </dgm:pt>
    <dgm:pt modelId="{E9083CA3-F006-4C33-812F-3E1E398501E3}" type="pres">
      <dgm:prSet presAssocID="{1E88BA43-2C79-4E8D-84E5-2E5A4608D964}" presName="spacer" presStyleCnt="0"/>
      <dgm:spPr/>
    </dgm:pt>
    <dgm:pt modelId="{F0A6D260-2E2E-4E5A-9B90-A256C99F8602}" type="pres">
      <dgm:prSet presAssocID="{273C66CE-7374-45A3-BA54-12D752D61C60}" presName="parentText" presStyleLbl="node1" presStyleIdx="1" presStyleCnt="4">
        <dgm:presLayoutVars>
          <dgm:chMax val="0"/>
          <dgm:bulletEnabled val="1"/>
        </dgm:presLayoutVars>
      </dgm:prSet>
      <dgm:spPr/>
    </dgm:pt>
    <dgm:pt modelId="{AF8F12E7-0F15-4544-B98F-977F7A547929}" type="pres">
      <dgm:prSet presAssocID="{2DC5E7D9-1EED-4DB6-979F-F5BA5DBCF67B}" presName="spacer" presStyleCnt="0"/>
      <dgm:spPr/>
    </dgm:pt>
    <dgm:pt modelId="{A2291FBC-8128-4BBE-9C11-E25CF362949F}" type="pres">
      <dgm:prSet presAssocID="{B67DE969-966C-4B32-94A1-AF64898B617D}" presName="parentText" presStyleLbl="node1" presStyleIdx="2" presStyleCnt="4">
        <dgm:presLayoutVars>
          <dgm:chMax val="0"/>
          <dgm:bulletEnabled val="1"/>
        </dgm:presLayoutVars>
      </dgm:prSet>
      <dgm:spPr/>
    </dgm:pt>
    <dgm:pt modelId="{147A2C72-3254-4978-9A24-5828B1FAF3C5}" type="pres">
      <dgm:prSet presAssocID="{13335147-5F6C-40AB-9E36-F09EBCCA838A}" presName="spacer" presStyleCnt="0"/>
      <dgm:spPr/>
    </dgm:pt>
    <dgm:pt modelId="{5919CFB7-023E-4B47-A937-D41D2A7CF67D}" type="pres">
      <dgm:prSet presAssocID="{CF454B96-07B3-4C55-9F2D-AA59B7F645FB}" presName="parentText" presStyleLbl="node1" presStyleIdx="3" presStyleCnt="4">
        <dgm:presLayoutVars>
          <dgm:chMax val="0"/>
          <dgm:bulletEnabled val="1"/>
        </dgm:presLayoutVars>
      </dgm:prSet>
      <dgm:spPr/>
    </dgm:pt>
  </dgm:ptLst>
  <dgm:cxnLst>
    <dgm:cxn modelId="{00DF2106-6F64-4097-A34C-8FC86D96972E}" type="presOf" srcId="{2A186C03-DB94-4F6C-96DF-EFD66D879C78}" destId="{FAA1F831-3A28-4DE5-981E-93F90352FC88}" srcOrd="0" destOrd="0" presId="urn:microsoft.com/office/officeart/2005/8/layout/vList2"/>
    <dgm:cxn modelId="{D6AB1A18-5041-48CC-B021-940B21CE169B}" srcId="{3028610C-A9F4-46C7-B7D7-9C63F15B9749}" destId="{273C66CE-7374-45A3-BA54-12D752D61C60}" srcOrd="1" destOrd="0" parTransId="{625754C7-5284-47B5-BA31-A0218DBD79E4}" sibTransId="{2DC5E7D9-1EED-4DB6-979F-F5BA5DBCF67B}"/>
    <dgm:cxn modelId="{DCD59633-EED6-4E13-960E-DE8595872E1A}" type="presOf" srcId="{B67DE969-966C-4B32-94A1-AF64898B617D}" destId="{A2291FBC-8128-4BBE-9C11-E25CF362949F}" srcOrd="0" destOrd="0" presId="urn:microsoft.com/office/officeart/2005/8/layout/vList2"/>
    <dgm:cxn modelId="{FCAAC635-86F2-41EA-9C95-5FAA6F68B618}" srcId="{3028610C-A9F4-46C7-B7D7-9C63F15B9749}" destId="{B67DE969-966C-4B32-94A1-AF64898B617D}" srcOrd="2" destOrd="0" parTransId="{B3C8A6FA-39B7-4513-ABB5-1AA6639E3EE0}" sibTransId="{13335147-5F6C-40AB-9E36-F09EBCCA838A}"/>
    <dgm:cxn modelId="{447CFF43-029E-44C2-8EBB-424161D5BBCE}" type="presOf" srcId="{3028610C-A9F4-46C7-B7D7-9C63F15B9749}" destId="{B8137973-9D6C-4711-BEBB-AE3323FC590A}" srcOrd="0" destOrd="0" presId="urn:microsoft.com/office/officeart/2005/8/layout/vList2"/>
    <dgm:cxn modelId="{24D4F049-DBB9-4D7D-BA1A-9C5123DD46D2}" srcId="{3028610C-A9F4-46C7-B7D7-9C63F15B9749}" destId="{2A186C03-DB94-4F6C-96DF-EFD66D879C78}" srcOrd="0" destOrd="0" parTransId="{2A7583A4-81E8-4836-8131-136E9317C315}" sibTransId="{1E88BA43-2C79-4E8D-84E5-2E5A4608D964}"/>
    <dgm:cxn modelId="{694F6D80-4E2D-4319-AFB4-F29956A9ECA2}" type="presOf" srcId="{273C66CE-7374-45A3-BA54-12D752D61C60}" destId="{F0A6D260-2E2E-4E5A-9B90-A256C99F8602}" srcOrd="0" destOrd="0" presId="urn:microsoft.com/office/officeart/2005/8/layout/vList2"/>
    <dgm:cxn modelId="{9C4DDCE6-1EDD-484B-ADE9-DB026AA2B8BA}" type="presOf" srcId="{CF454B96-07B3-4C55-9F2D-AA59B7F645FB}" destId="{5919CFB7-023E-4B47-A937-D41D2A7CF67D}" srcOrd="0" destOrd="0" presId="urn:microsoft.com/office/officeart/2005/8/layout/vList2"/>
    <dgm:cxn modelId="{DAE87DF7-3084-416A-993C-DA913A01CAEC}" srcId="{3028610C-A9F4-46C7-B7D7-9C63F15B9749}" destId="{CF454B96-07B3-4C55-9F2D-AA59B7F645FB}" srcOrd="3" destOrd="0" parTransId="{95A938C5-D064-4A03-B162-236494903637}" sibTransId="{D140259D-D0DE-4035-8782-69D532FD80B4}"/>
    <dgm:cxn modelId="{2012DA2E-CB1C-4443-9ABB-017543557BAC}" type="presParOf" srcId="{B8137973-9D6C-4711-BEBB-AE3323FC590A}" destId="{FAA1F831-3A28-4DE5-981E-93F90352FC88}" srcOrd="0" destOrd="0" presId="urn:microsoft.com/office/officeart/2005/8/layout/vList2"/>
    <dgm:cxn modelId="{B6372A11-856F-4D1F-B91B-3E5A35E8B73C}" type="presParOf" srcId="{B8137973-9D6C-4711-BEBB-AE3323FC590A}" destId="{E9083CA3-F006-4C33-812F-3E1E398501E3}" srcOrd="1" destOrd="0" presId="urn:microsoft.com/office/officeart/2005/8/layout/vList2"/>
    <dgm:cxn modelId="{A4A3FFE9-61F4-48ED-80EF-3BD684C02438}" type="presParOf" srcId="{B8137973-9D6C-4711-BEBB-AE3323FC590A}" destId="{F0A6D260-2E2E-4E5A-9B90-A256C99F8602}" srcOrd="2" destOrd="0" presId="urn:microsoft.com/office/officeart/2005/8/layout/vList2"/>
    <dgm:cxn modelId="{1B68C282-F7AE-4339-A58B-33FA1933B216}" type="presParOf" srcId="{B8137973-9D6C-4711-BEBB-AE3323FC590A}" destId="{AF8F12E7-0F15-4544-B98F-977F7A547929}" srcOrd="3" destOrd="0" presId="urn:microsoft.com/office/officeart/2005/8/layout/vList2"/>
    <dgm:cxn modelId="{3CC3F7F5-1CD3-44F2-8E01-7BFD19A51A7C}" type="presParOf" srcId="{B8137973-9D6C-4711-BEBB-AE3323FC590A}" destId="{A2291FBC-8128-4BBE-9C11-E25CF362949F}" srcOrd="4" destOrd="0" presId="urn:microsoft.com/office/officeart/2005/8/layout/vList2"/>
    <dgm:cxn modelId="{7803C200-091F-462E-A6FC-62529098B39B}" type="presParOf" srcId="{B8137973-9D6C-4711-BEBB-AE3323FC590A}" destId="{147A2C72-3254-4978-9A24-5828B1FAF3C5}" srcOrd="5" destOrd="0" presId="urn:microsoft.com/office/officeart/2005/8/layout/vList2"/>
    <dgm:cxn modelId="{FFF594A2-2EFB-4446-887A-68380388EE61}" type="presParOf" srcId="{B8137973-9D6C-4711-BEBB-AE3323FC590A}" destId="{5919CFB7-023E-4B47-A937-D41D2A7CF67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BC3EB9-6F7C-4294-A2F2-530CBB8D62D3}" type="doc">
      <dgm:prSet loTypeId="urn:microsoft.com/office/officeart/2005/8/layout/hierarchy1" loCatId="hierarchy" qsTypeId="urn:microsoft.com/office/officeart/2005/8/quickstyle/simple4" qsCatId="simple" csTypeId="urn:microsoft.com/office/officeart/2005/8/colors/accent3_2" csCatId="accent3" phldr="1"/>
      <dgm:spPr/>
      <dgm:t>
        <a:bodyPr/>
        <a:lstStyle/>
        <a:p>
          <a:endParaRPr lang="en-US"/>
        </a:p>
      </dgm:t>
    </dgm:pt>
    <dgm:pt modelId="{B424D3D6-18F6-4BEA-B587-6A8494E75031}">
      <dgm:prSet/>
      <dgm:spPr/>
      <dgm:t>
        <a:bodyPr/>
        <a:lstStyle/>
        <a:p>
          <a:r>
            <a:rPr lang="en-US" b="0" i="0" baseline="0" dirty="0"/>
            <a:t>Language that your children can understand</a:t>
          </a:r>
          <a:endParaRPr lang="en-US" dirty="0"/>
        </a:p>
      </dgm:t>
    </dgm:pt>
    <dgm:pt modelId="{8B587AE8-D3AC-485F-8B3B-E7F024BFB117}" type="parTrans" cxnId="{3EC6ED89-2EE9-4903-84EF-ED19793AAEAF}">
      <dgm:prSet/>
      <dgm:spPr/>
      <dgm:t>
        <a:bodyPr/>
        <a:lstStyle/>
        <a:p>
          <a:endParaRPr lang="en-US"/>
        </a:p>
      </dgm:t>
    </dgm:pt>
    <dgm:pt modelId="{BE88D552-A602-414C-93BA-B272088D6015}" type="sibTrans" cxnId="{3EC6ED89-2EE9-4903-84EF-ED19793AAEAF}">
      <dgm:prSet/>
      <dgm:spPr/>
      <dgm:t>
        <a:bodyPr/>
        <a:lstStyle/>
        <a:p>
          <a:endParaRPr lang="en-US"/>
        </a:p>
      </dgm:t>
    </dgm:pt>
    <dgm:pt modelId="{1EE21D0F-6C6B-4D51-8333-B68282304792}">
      <dgm:prSet/>
      <dgm:spPr/>
      <dgm:t>
        <a:bodyPr/>
        <a:lstStyle/>
        <a:p>
          <a:r>
            <a:rPr lang="en-US" b="0" i="0" baseline="0" dirty="0"/>
            <a:t>Language that feels comfortable</a:t>
          </a:r>
          <a:endParaRPr lang="en-US" dirty="0"/>
        </a:p>
      </dgm:t>
    </dgm:pt>
    <dgm:pt modelId="{4CC78070-AE5D-4004-BA0F-8DBA4F6D28D7}" type="parTrans" cxnId="{AFEB36F2-28E7-4AD1-96BD-EAF7D355603D}">
      <dgm:prSet/>
      <dgm:spPr/>
      <dgm:t>
        <a:bodyPr/>
        <a:lstStyle/>
        <a:p>
          <a:endParaRPr lang="en-US"/>
        </a:p>
      </dgm:t>
    </dgm:pt>
    <dgm:pt modelId="{29B5E041-CF7F-4DAE-8E56-D8E770CE62CB}" type="sibTrans" cxnId="{AFEB36F2-28E7-4AD1-96BD-EAF7D355603D}">
      <dgm:prSet/>
      <dgm:spPr/>
      <dgm:t>
        <a:bodyPr/>
        <a:lstStyle/>
        <a:p>
          <a:endParaRPr lang="en-US"/>
        </a:p>
      </dgm:t>
    </dgm:pt>
    <dgm:pt modelId="{08E91ED1-1175-458C-9666-BA5501CC0159}" type="pres">
      <dgm:prSet presAssocID="{5BBC3EB9-6F7C-4294-A2F2-530CBB8D62D3}" presName="hierChild1" presStyleCnt="0">
        <dgm:presLayoutVars>
          <dgm:chPref val="1"/>
          <dgm:dir/>
          <dgm:animOne val="branch"/>
          <dgm:animLvl val="lvl"/>
          <dgm:resizeHandles/>
        </dgm:presLayoutVars>
      </dgm:prSet>
      <dgm:spPr/>
    </dgm:pt>
    <dgm:pt modelId="{F22426C6-FFD7-46CB-9200-B9718C65651D}" type="pres">
      <dgm:prSet presAssocID="{B424D3D6-18F6-4BEA-B587-6A8494E75031}" presName="hierRoot1" presStyleCnt="0"/>
      <dgm:spPr/>
    </dgm:pt>
    <dgm:pt modelId="{BAB28CB3-2998-4C14-8C9D-FDA6F4B4BEC6}" type="pres">
      <dgm:prSet presAssocID="{B424D3D6-18F6-4BEA-B587-6A8494E75031}" presName="composite" presStyleCnt="0"/>
      <dgm:spPr/>
    </dgm:pt>
    <dgm:pt modelId="{E05D8231-EFE2-4970-81AA-B84C0BD97963}" type="pres">
      <dgm:prSet presAssocID="{B424D3D6-18F6-4BEA-B587-6A8494E75031}" presName="background" presStyleLbl="node0" presStyleIdx="0" presStyleCnt="2"/>
      <dgm:spPr/>
    </dgm:pt>
    <dgm:pt modelId="{08CB309E-16D6-463E-90BD-A80275239D2B}" type="pres">
      <dgm:prSet presAssocID="{B424D3D6-18F6-4BEA-B587-6A8494E75031}" presName="text" presStyleLbl="fgAcc0" presStyleIdx="0" presStyleCnt="2">
        <dgm:presLayoutVars>
          <dgm:chPref val="3"/>
        </dgm:presLayoutVars>
      </dgm:prSet>
      <dgm:spPr/>
    </dgm:pt>
    <dgm:pt modelId="{838CC225-92EE-4F51-88ED-E5B8085BAC69}" type="pres">
      <dgm:prSet presAssocID="{B424D3D6-18F6-4BEA-B587-6A8494E75031}" presName="hierChild2" presStyleCnt="0"/>
      <dgm:spPr/>
    </dgm:pt>
    <dgm:pt modelId="{7DEE540B-DDC2-4898-990D-4CA2FFC16C63}" type="pres">
      <dgm:prSet presAssocID="{1EE21D0F-6C6B-4D51-8333-B68282304792}" presName="hierRoot1" presStyleCnt="0"/>
      <dgm:spPr/>
    </dgm:pt>
    <dgm:pt modelId="{438E459A-D89F-42EC-8F81-7F620A6CEC79}" type="pres">
      <dgm:prSet presAssocID="{1EE21D0F-6C6B-4D51-8333-B68282304792}" presName="composite" presStyleCnt="0"/>
      <dgm:spPr/>
    </dgm:pt>
    <dgm:pt modelId="{22670CE8-EEBF-44F1-9E43-9C8903185346}" type="pres">
      <dgm:prSet presAssocID="{1EE21D0F-6C6B-4D51-8333-B68282304792}" presName="background" presStyleLbl="node0" presStyleIdx="1" presStyleCnt="2"/>
      <dgm:spPr/>
    </dgm:pt>
    <dgm:pt modelId="{1D5ADCAB-F34A-46AA-90AD-604159387A72}" type="pres">
      <dgm:prSet presAssocID="{1EE21D0F-6C6B-4D51-8333-B68282304792}" presName="text" presStyleLbl="fgAcc0" presStyleIdx="1" presStyleCnt="2">
        <dgm:presLayoutVars>
          <dgm:chPref val="3"/>
        </dgm:presLayoutVars>
      </dgm:prSet>
      <dgm:spPr/>
    </dgm:pt>
    <dgm:pt modelId="{23F70599-7F03-4F92-AFD1-FE79001D104A}" type="pres">
      <dgm:prSet presAssocID="{1EE21D0F-6C6B-4D51-8333-B68282304792}" presName="hierChild2" presStyleCnt="0"/>
      <dgm:spPr/>
    </dgm:pt>
  </dgm:ptLst>
  <dgm:cxnLst>
    <dgm:cxn modelId="{3EC6ED89-2EE9-4903-84EF-ED19793AAEAF}" srcId="{5BBC3EB9-6F7C-4294-A2F2-530CBB8D62D3}" destId="{B424D3D6-18F6-4BEA-B587-6A8494E75031}" srcOrd="0" destOrd="0" parTransId="{8B587AE8-D3AC-485F-8B3B-E7F024BFB117}" sibTransId="{BE88D552-A602-414C-93BA-B272088D6015}"/>
    <dgm:cxn modelId="{E88AA691-2A00-40F9-9008-D1E16B628F36}" type="presOf" srcId="{5BBC3EB9-6F7C-4294-A2F2-530CBB8D62D3}" destId="{08E91ED1-1175-458C-9666-BA5501CC0159}" srcOrd="0" destOrd="0" presId="urn:microsoft.com/office/officeart/2005/8/layout/hierarchy1"/>
    <dgm:cxn modelId="{31ADDDEF-50F8-4E64-B64E-BC376ACBACF3}" type="presOf" srcId="{1EE21D0F-6C6B-4D51-8333-B68282304792}" destId="{1D5ADCAB-F34A-46AA-90AD-604159387A72}" srcOrd="0" destOrd="0" presId="urn:microsoft.com/office/officeart/2005/8/layout/hierarchy1"/>
    <dgm:cxn modelId="{AFEB36F2-28E7-4AD1-96BD-EAF7D355603D}" srcId="{5BBC3EB9-6F7C-4294-A2F2-530CBB8D62D3}" destId="{1EE21D0F-6C6B-4D51-8333-B68282304792}" srcOrd="1" destOrd="0" parTransId="{4CC78070-AE5D-4004-BA0F-8DBA4F6D28D7}" sibTransId="{29B5E041-CF7F-4DAE-8E56-D8E770CE62CB}"/>
    <dgm:cxn modelId="{AB8F03FB-3B72-4537-ACF6-C8581B97FA71}" type="presOf" srcId="{B424D3D6-18F6-4BEA-B587-6A8494E75031}" destId="{08CB309E-16D6-463E-90BD-A80275239D2B}" srcOrd="0" destOrd="0" presId="urn:microsoft.com/office/officeart/2005/8/layout/hierarchy1"/>
    <dgm:cxn modelId="{82C3BE5D-C692-43F2-B56D-6B0593053D7C}" type="presParOf" srcId="{08E91ED1-1175-458C-9666-BA5501CC0159}" destId="{F22426C6-FFD7-46CB-9200-B9718C65651D}" srcOrd="0" destOrd="0" presId="urn:microsoft.com/office/officeart/2005/8/layout/hierarchy1"/>
    <dgm:cxn modelId="{3F8DD7A7-A4E0-41E0-A24C-8750BB0B73B2}" type="presParOf" srcId="{F22426C6-FFD7-46CB-9200-B9718C65651D}" destId="{BAB28CB3-2998-4C14-8C9D-FDA6F4B4BEC6}" srcOrd="0" destOrd="0" presId="urn:microsoft.com/office/officeart/2005/8/layout/hierarchy1"/>
    <dgm:cxn modelId="{2D80AE1F-25BA-45DF-9104-5A178F5034BA}" type="presParOf" srcId="{BAB28CB3-2998-4C14-8C9D-FDA6F4B4BEC6}" destId="{E05D8231-EFE2-4970-81AA-B84C0BD97963}" srcOrd="0" destOrd="0" presId="urn:microsoft.com/office/officeart/2005/8/layout/hierarchy1"/>
    <dgm:cxn modelId="{FD5F8DD8-CF75-4B4D-A215-DD1641A04A58}" type="presParOf" srcId="{BAB28CB3-2998-4C14-8C9D-FDA6F4B4BEC6}" destId="{08CB309E-16D6-463E-90BD-A80275239D2B}" srcOrd="1" destOrd="0" presId="urn:microsoft.com/office/officeart/2005/8/layout/hierarchy1"/>
    <dgm:cxn modelId="{B3C93282-7FDB-43AF-9724-5ABD25481987}" type="presParOf" srcId="{F22426C6-FFD7-46CB-9200-B9718C65651D}" destId="{838CC225-92EE-4F51-88ED-E5B8085BAC69}" srcOrd="1" destOrd="0" presId="urn:microsoft.com/office/officeart/2005/8/layout/hierarchy1"/>
    <dgm:cxn modelId="{4F82F521-23FC-45D1-AB93-94B08096DF7B}" type="presParOf" srcId="{08E91ED1-1175-458C-9666-BA5501CC0159}" destId="{7DEE540B-DDC2-4898-990D-4CA2FFC16C63}" srcOrd="1" destOrd="0" presId="urn:microsoft.com/office/officeart/2005/8/layout/hierarchy1"/>
    <dgm:cxn modelId="{B94073C9-E688-4985-BCA5-5F9D32B00348}" type="presParOf" srcId="{7DEE540B-DDC2-4898-990D-4CA2FFC16C63}" destId="{438E459A-D89F-42EC-8F81-7F620A6CEC79}" srcOrd="0" destOrd="0" presId="urn:microsoft.com/office/officeart/2005/8/layout/hierarchy1"/>
    <dgm:cxn modelId="{5E647CA7-305D-4616-AF66-CAC2BEED328F}" type="presParOf" srcId="{438E459A-D89F-42EC-8F81-7F620A6CEC79}" destId="{22670CE8-EEBF-44F1-9E43-9C8903185346}" srcOrd="0" destOrd="0" presId="urn:microsoft.com/office/officeart/2005/8/layout/hierarchy1"/>
    <dgm:cxn modelId="{241DF67A-4ABC-4BED-B9D6-180CB42EF31E}" type="presParOf" srcId="{438E459A-D89F-42EC-8F81-7F620A6CEC79}" destId="{1D5ADCAB-F34A-46AA-90AD-604159387A72}" srcOrd="1" destOrd="0" presId="urn:microsoft.com/office/officeart/2005/8/layout/hierarchy1"/>
    <dgm:cxn modelId="{8946B47F-F286-4E16-BEA5-09FBD7334177}" type="presParOf" srcId="{7DEE540B-DDC2-4898-990D-4CA2FFC16C63}" destId="{23F70599-7F03-4F92-AFD1-FE79001D104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BE6C58-9552-41E8-AA9B-B2216DE054B9}"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4D817C93-9ED0-41EA-A709-00538B7304F7}">
      <dgm:prSet/>
      <dgm:spPr/>
      <dgm:t>
        <a:bodyPr/>
        <a:lstStyle/>
        <a:p>
          <a:r>
            <a:rPr lang="en-US" b="0" i="0" baseline="0"/>
            <a:t>Acknowledging potential emotional responses</a:t>
          </a:r>
          <a:endParaRPr lang="en-US"/>
        </a:p>
      </dgm:t>
    </dgm:pt>
    <dgm:pt modelId="{5A2A30A6-53FC-461C-8FA0-0B9A1A6D6E80}" type="parTrans" cxnId="{7EA7515E-D1AA-47E5-B6AE-FADA4E4696ED}">
      <dgm:prSet/>
      <dgm:spPr/>
      <dgm:t>
        <a:bodyPr/>
        <a:lstStyle/>
        <a:p>
          <a:endParaRPr lang="en-US"/>
        </a:p>
      </dgm:t>
    </dgm:pt>
    <dgm:pt modelId="{F9AAB9B2-EE00-47F5-AF66-F1AC5340082A}" type="sibTrans" cxnId="{7EA7515E-D1AA-47E5-B6AE-FADA4E4696ED}">
      <dgm:prSet/>
      <dgm:spPr/>
      <dgm:t>
        <a:bodyPr/>
        <a:lstStyle/>
        <a:p>
          <a:endParaRPr lang="en-US"/>
        </a:p>
      </dgm:t>
    </dgm:pt>
    <dgm:pt modelId="{072A6D19-255E-4EE5-9DF4-3703FFC43C42}">
      <dgm:prSet/>
      <dgm:spPr/>
      <dgm:t>
        <a:bodyPr/>
        <a:lstStyle/>
        <a:p>
          <a:r>
            <a:rPr lang="en-US" b="0" i="0" baseline="0"/>
            <a:t>Validating these emotions and supporting our children through the discussion</a:t>
          </a:r>
          <a:endParaRPr lang="en-US"/>
        </a:p>
      </dgm:t>
    </dgm:pt>
    <dgm:pt modelId="{FCC69704-305F-46FD-BD9A-A6AE5D6C4A8B}" type="parTrans" cxnId="{A5E708A8-D91D-456E-B08F-43DD872BE3AF}">
      <dgm:prSet/>
      <dgm:spPr/>
      <dgm:t>
        <a:bodyPr/>
        <a:lstStyle/>
        <a:p>
          <a:endParaRPr lang="en-US"/>
        </a:p>
      </dgm:t>
    </dgm:pt>
    <dgm:pt modelId="{339464A5-3AF8-4F21-9D11-F86603DB4514}" type="sibTrans" cxnId="{A5E708A8-D91D-456E-B08F-43DD872BE3AF}">
      <dgm:prSet/>
      <dgm:spPr/>
      <dgm:t>
        <a:bodyPr/>
        <a:lstStyle/>
        <a:p>
          <a:endParaRPr lang="en-US"/>
        </a:p>
      </dgm:t>
    </dgm:pt>
    <dgm:pt modelId="{A193F7CB-D749-4020-9227-9C7584E4659A}" type="pres">
      <dgm:prSet presAssocID="{E5BE6C58-9552-41E8-AA9B-B2216DE054B9}" presName="root" presStyleCnt="0">
        <dgm:presLayoutVars>
          <dgm:dir/>
          <dgm:resizeHandles val="exact"/>
        </dgm:presLayoutVars>
      </dgm:prSet>
      <dgm:spPr/>
    </dgm:pt>
    <dgm:pt modelId="{7B5C7450-E6E5-458A-9A06-B6C3DF2B44AD}" type="pres">
      <dgm:prSet presAssocID="{4D817C93-9ED0-41EA-A709-00538B7304F7}" presName="compNode" presStyleCnt="0"/>
      <dgm:spPr/>
    </dgm:pt>
    <dgm:pt modelId="{B2DF0556-A6E3-4B56-A095-AA0A711C1C18}" type="pres">
      <dgm:prSet presAssocID="{4D817C93-9ED0-41EA-A709-00538B7304F7}" presName="bgRect" presStyleLbl="bgShp" presStyleIdx="0" presStyleCnt="2"/>
      <dgm:spPr/>
    </dgm:pt>
    <dgm:pt modelId="{674054CB-0151-4781-BA4B-2AF9B1C1EDB2}" type="pres">
      <dgm:prSet presAssocID="{4D817C93-9ED0-41EA-A709-00538B7304F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
        </a:ext>
      </dgm:extLst>
    </dgm:pt>
    <dgm:pt modelId="{355E353D-A6D9-402E-9DAB-052C663E1DC3}" type="pres">
      <dgm:prSet presAssocID="{4D817C93-9ED0-41EA-A709-00538B7304F7}" presName="spaceRect" presStyleCnt="0"/>
      <dgm:spPr/>
    </dgm:pt>
    <dgm:pt modelId="{22945DC5-50ED-4183-8BA3-A6D34724AB71}" type="pres">
      <dgm:prSet presAssocID="{4D817C93-9ED0-41EA-A709-00538B7304F7}" presName="parTx" presStyleLbl="revTx" presStyleIdx="0" presStyleCnt="2">
        <dgm:presLayoutVars>
          <dgm:chMax val="0"/>
          <dgm:chPref val="0"/>
        </dgm:presLayoutVars>
      </dgm:prSet>
      <dgm:spPr/>
    </dgm:pt>
    <dgm:pt modelId="{42200382-D4FC-452A-8879-B48500610EF5}" type="pres">
      <dgm:prSet presAssocID="{F9AAB9B2-EE00-47F5-AF66-F1AC5340082A}" presName="sibTrans" presStyleCnt="0"/>
      <dgm:spPr/>
    </dgm:pt>
    <dgm:pt modelId="{35658686-FAC0-4A76-99CC-34D1EDDD42E2}" type="pres">
      <dgm:prSet presAssocID="{072A6D19-255E-4EE5-9DF4-3703FFC43C42}" presName="compNode" presStyleCnt="0"/>
      <dgm:spPr/>
    </dgm:pt>
    <dgm:pt modelId="{86630CA8-3825-40C7-8525-6F1881896AE9}" type="pres">
      <dgm:prSet presAssocID="{072A6D19-255E-4EE5-9DF4-3703FFC43C42}" presName="bgRect" presStyleLbl="bgShp" presStyleIdx="1" presStyleCnt="2"/>
      <dgm:spPr/>
    </dgm:pt>
    <dgm:pt modelId="{06BE50DC-EAE9-48F1-A99B-D326D7CEB707}" type="pres">
      <dgm:prSet presAssocID="{072A6D19-255E-4EE5-9DF4-3703FFC43C4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ent and Child"/>
        </a:ext>
      </dgm:extLst>
    </dgm:pt>
    <dgm:pt modelId="{0E5553A6-25BB-4A2E-B906-58590C0218A1}" type="pres">
      <dgm:prSet presAssocID="{072A6D19-255E-4EE5-9DF4-3703FFC43C42}" presName="spaceRect" presStyleCnt="0"/>
      <dgm:spPr/>
    </dgm:pt>
    <dgm:pt modelId="{999C0AE5-5350-42D9-A442-14829D0A47FC}" type="pres">
      <dgm:prSet presAssocID="{072A6D19-255E-4EE5-9DF4-3703FFC43C42}" presName="parTx" presStyleLbl="revTx" presStyleIdx="1" presStyleCnt="2">
        <dgm:presLayoutVars>
          <dgm:chMax val="0"/>
          <dgm:chPref val="0"/>
        </dgm:presLayoutVars>
      </dgm:prSet>
      <dgm:spPr/>
    </dgm:pt>
  </dgm:ptLst>
  <dgm:cxnLst>
    <dgm:cxn modelId="{7EA7515E-D1AA-47E5-B6AE-FADA4E4696ED}" srcId="{E5BE6C58-9552-41E8-AA9B-B2216DE054B9}" destId="{4D817C93-9ED0-41EA-A709-00538B7304F7}" srcOrd="0" destOrd="0" parTransId="{5A2A30A6-53FC-461C-8FA0-0B9A1A6D6E80}" sibTransId="{F9AAB9B2-EE00-47F5-AF66-F1AC5340082A}"/>
    <dgm:cxn modelId="{1380CA51-E265-4327-9AEF-EF04C9F672F6}" type="presOf" srcId="{072A6D19-255E-4EE5-9DF4-3703FFC43C42}" destId="{999C0AE5-5350-42D9-A442-14829D0A47FC}" srcOrd="0" destOrd="0" presId="urn:microsoft.com/office/officeart/2018/2/layout/IconVerticalSolidList"/>
    <dgm:cxn modelId="{93688376-7B17-4A3F-B193-1266E6FE0704}" type="presOf" srcId="{E5BE6C58-9552-41E8-AA9B-B2216DE054B9}" destId="{A193F7CB-D749-4020-9227-9C7584E4659A}" srcOrd="0" destOrd="0" presId="urn:microsoft.com/office/officeart/2018/2/layout/IconVerticalSolidList"/>
    <dgm:cxn modelId="{A5E708A8-D91D-456E-B08F-43DD872BE3AF}" srcId="{E5BE6C58-9552-41E8-AA9B-B2216DE054B9}" destId="{072A6D19-255E-4EE5-9DF4-3703FFC43C42}" srcOrd="1" destOrd="0" parTransId="{FCC69704-305F-46FD-BD9A-A6AE5D6C4A8B}" sibTransId="{339464A5-3AF8-4F21-9D11-F86603DB4514}"/>
    <dgm:cxn modelId="{896D4DC1-99F1-4D8E-A74F-C50BCEF83ADB}" type="presOf" srcId="{4D817C93-9ED0-41EA-A709-00538B7304F7}" destId="{22945DC5-50ED-4183-8BA3-A6D34724AB71}" srcOrd="0" destOrd="0" presId="urn:microsoft.com/office/officeart/2018/2/layout/IconVerticalSolidList"/>
    <dgm:cxn modelId="{CFC698A3-FADC-4EC0-830E-A26FD5921783}" type="presParOf" srcId="{A193F7CB-D749-4020-9227-9C7584E4659A}" destId="{7B5C7450-E6E5-458A-9A06-B6C3DF2B44AD}" srcOrd="0" destOrd="0" presId="urn:microsoft.com/office/officeart/2018/2/layout/IconVerticalSolidList"/>
    <dgm:cxn modelId="{05F6F2A1-551D-4EE3-AD6A-1FE312CA5FE4}" type="presParOf" srcId="{7B5C7450-E6E5-458A-9A06-B6C3DF2B44AD}" destId="{B2DF0556-A6E3-4B56-A095-AA0A711C1C18}" srcOrd="0" destOrd="0" presId="urn:microsoft.com/office/officeart/2018/2/layout/IconVerticalSolidList"/>
    <dgm:cxn modelId="{2AC66E73-63C0-4781-9F0F-B3A77A964D8D}" type="presParOf" srcId="{7B5C7450-E6E5-458A-9A06-B6C3DF2B44AD}" destId="{674054CB-0151-4781-BA4B-2AF9B1C1EDB2}" srcOrd="1" destOrd="0" presId="urn:microsoft.com/office/officeart/2018/2/layout/IconVerticalSolidList"/>
    <dgm:cxn modelId="{D553938C-F899-4E83-AE79-8A96D622DF50}" type="presParOf" srcId="{7B5C7450-E6E5-458A-9A06-B6C3DF2B44AD}" destId="{355E353D-A6D9-402E-9DAB-052C663E1DC3}" srcOrd="2" destOrd="0" presId="urn:microsoft.com/office/officeart/2018/2/layout/IconVerticalSolidList"/>
    <dgm:cxn modelId="{EC3D80FF-9EE0-4D52-9A6B-9760C86E3856}" type="presParOf" srcId="{7B5C7450-E6E5-458A-9A06-B6C3DF2B44AD}" destId="{22945DC5-50ED-4183-8BA3-A6D34724AB71}" srcOrd="3" destOrd="0" presId="urn:microsoft.com/office/officeart/2018/2/layout/IconVerticalSolidList"/>
    <dgm:cxn modelId="{95C13381-5991-4127-A99A-9A7F37A0B698}" type="presParOf" srcId="{A193F7CB-D749-4020-9227-9C7584E4659A}" destId="{42200382-D4FC-452A-8879-B48500610EF5}" srcOrd="1" destOrd="0" presId="urn:microsoft.com/office/officeart/2018/2/layout/IconVerticalSolidList"/>
    <dgm:cxn modelId="{44FF3309-6838-4DFC-8B69-267BC7185AF1}" type="presParOf" srcId="{A193F7CB-D749-4020-9227-9C7584E4659A}" destId="{35658686-FAC0-4A76-99CC-34D1EDDD42E2}" srcOrd="2" destOrd="0" presId="urn:microsoft.com/office/officeart/2018/2/layout/IconVerticalSolidList"/>
    <dgm:cxn modelId="{82B49483-49A0-40B3-980E-D60D619F3080}" type="presParOf" srcId="{35658686-FAC0-4A76-99CC-34D1EDDD42E2}" destId="{86630CA8-3825-40C7-8525-6F1881896AE9}" srcOrd="0" destOrd="0" presId="urn:microsoft.com/office/officeart/2018/2/layout/IconVerticalSolidList"/>
    <dgm:cxn modelId="{CDE5DAF6-E396-412F-80EE-D20E5967259F}" type="presParOf" srcId="{35658686-FAC0-4A76-99CC-34D1EDDD42E2}" destId="{06BE50DC-EAE9-48F1-A99B-D326D7CEB707}" srcOrd="1" destOrd="0" presId="urn:microsoft.com/office/officeart/2018/2/layout/IconVerticalSolidList"/>
    <dgm:cxn modelId="{072A022F-2246-44A8-BBD0-A82ED9ED7A1F}" type="presParOf" srcId="{35658686-FAC0-4A76-99CC-34D1EDDD42E2}" destId="{0E5553A6-25BB-4A2E-B906-58590C0218A1}" srcOrd="2" destOrd="0" presId="urn:microsoft.com/office/officeart/2018/2/layout/IconVerticalSolidList"/>
    <dgm:cxn modelId="{52DACA7E-DED8-4553-A968-A556E5AADD16}" type="presParOf" srcId="{35658686-FAC0-4A76-99CC-34D1EDDD42E2}" destId="{999C0AE5-5350-42D9-A442-14829D0A47F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B9F400-A6C2-4727-83E9-956CF723C659}"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BF3CAE2-57EA-4192-86EF-9FE34B92E2FB}">
      <dgm:prSet/>
      <dgm:spPr/>
      <dgm:t>
        <a:bodyPr/>
        <a:lstStyle/>
        <a:p>
          <a:pPr>
            <a:lnSpc>
              <a:spcPct val="100000"/>
            </a:lnSpc>
          </a:pPr>
          <a:r>
            <a:rPr lang="en-US" b="0" i="0" baseline="0"/>
            <a:t>Reassure your children that you take precautions to maintain personal boundaries and keep information about your work private.</a:t>
          </a:r>
          <a:endParaRPr lang="en-US"/>
        </a:p>
      </dgm:t>
    </dgm:pt>
    <dgm:pt modelId="{108EDAB0-740E-4F27-9CA7-2DACF734A7F7}" type="parTrans" cxnId="{CF9A4D35-F6D0-4C96-B559-F48440C15E26}">
      <dgm:prSet/>
      <dgm:spPr/>
      <dgm:t>
        <a:bodyPr/>
        <a:lstStyle/>
        <a:p>
          <a:endParaRPr lang="en-US"/>
        </a:p>
      </dgm:t>
    </dgm:pt>
    <dgm:pt modelId="{6E2C83CD-B704-4BB2-B888-66F8B06E0EFF}" type="sibTrans" cxnId="{CF9A4D35-F6D0-4C96-B559-F48440C15E26}">
      <dgm:prSet/>
      <dgm:spPr/>
      <dgm:t>
        <a:bodyPr/>
        <a:lstStyle/>
        <a:p>
          <a:pPr>
            <a:lnSpc>
              <a:spcPct val="100000"/>
            </a:lnSpc>
          </a:pPr>
          <a:endParaRPr lang="en-US"/>
        </a:p>
      </dgm:t>
    </dgm:pt>
    <dgm:pt modelId="{19E2A646-7944-4B29-A46D-A7B195A91B17}">
      <dgm:prSet/>
      <dgm:spPr/>
      <dgm:t>
        <a:bodyPr/>
        <a:lstStyle/>
        <a:p>
          <a:pPr>
            <a:lnSpc>
              <a:spcPct val="100000"/>
            </a:lnSpc>
          </a:pPr>
          <a:r>
            <a:rPr lang="en-US" b="0" i="0" baseline="0"/>
            <a:t>Explain the importance of discretion and confidentiality in discussing your work outside the family.</a:t>
          </a:r>
          <a:endParaRPr lang="en-US"/>
        </a:p>
      </dgm:t>
    </dgm:pt>
    <dgm:pt modelId="{E9F8DE02-9A2D-4DB7-9E09-660BAE62A37C}" type="parTrans" cxnId="{30798E82-3783-48A2-909C-303521FB629C}">
      <dgm:prSet/>
      <dgm:spPr/>
      <dgm:t>
        <a:bodyPr/>
        <a:lstStyle/>
        <a:p>
          <a:endParaRPr lang="en-US"/>
        </a:p>
      </dgm:t>
    </dgm:pt>
    <dgm:pt modelId="{CA06BC77-A771-4198-B12B-480657ECC24F}" type="sibTrans" cxnId="{30798E82-3783-48A2-909C-303521FB629C}">
      <dgm:prSet/>
      <dgm:spPr/>
      <dgm:t>
        <a:bodyPr/>
        <a:lstStyle/>
        <a:p>
          <a:pPr>
            <a:lnSpc>
              <a:spcPct val="100000"/>
            </a:lnSpc>
          </a:pPr>
          <a:endParaRPr lang="en-US"/>
        </a:p>
      </dgm:t>
    </dgm:pt>
    <dgm:pt modelId="{6227829B-2292-4EA1-A380-CE7152D8A2C8}">
      <dgm:prSet/>
      <dgm:spPr/>
      <dgm:t>
        <a:bodyPr/>
        <a:lstStyle/>
        <a:p>
          <a:pPr>
            <a:lnSpc>
              <a:spcPct val="100000"/>
            </a:lnSpc>
          </a:pPr>
          <a:r>
            <a:rPr lang="en-US" b="0" i="0" baseline="0" dirty="0"/>
            <a:t>Encourage your children to come to you with any questions or concerns they may have about privacy or safety.</a:t>
          </a:r>
          <a:endParaRPr lang="en-US" dirty="0"/>
        </a:p>
      </dgm:t>
    </dgm:pt>
    <dgm:pt modelId="{A8EF406C-4027-46D2-B1CE-133B7ADB8242}" type="parTrans" cxnId="{3F6AEDAF-8061-4FA4-8719-76AF6497D1D9}">
      <dgm:prSet/>
      <dgm:spPr/>
      <dgm:t>
        <a:bodyPr/>
        <a:lstStyle/>
        <a:p>
          <a:endParaRPr lang="en-US"/>
        </a:p>
      </dgm:t>
    </dgm:pt>
    <dgm:pt modelId="{E1AB785E-0D87-436D-ABDC-D0DA0498D1B8}" type="sibTrans" cxnId="{3F6AEDAF-8061-4FA4-8719-76AF6497D1D9}">
      <dgm:prSet/>
      <dgm:spPr/>
      <dgm:t>
        <a:bodyPr/>
        <a:lstStyle/>
        <a:p>
          <a:endParaRPr lang="en-US"/>
        </a:p>
      </dgm:t>
    </dgm:pt>
    <dgm:pt modelId="{D11DB57D-76EB-40B7-AB4C-053502EE1705}">
      <dgm:prSet/>
      <dgm:spPr/>
      <dgm:t>
        <a:bodyPr/>
        <a:lstStyle/>
        <a:p>
          <a:pPr>
            <a:lnSpc>
              <a:spcPct val="100000"/>
            </a:lnSpc>
          </a:pPr>
          <a:r>
            <a:rPr lang="en-US" b="0" i="0" baseline="0" dirty="0"/>
            <a:t>Address how you protect your privacy and ensure your safety in your work within the adult industry.</a:t>
          </a:r>
          <a:endParaRPr lang="en-US" dirty="0"/>
        </a:p>
      </dgm:t>
    </dgm:pt>
    <dgm:pt modelId="{E1F5A3B2-BB7F-482A-AB41-B659EB84E12F}" type="sibTrans" cxnId="{C2F6D9C9-C9A9-4B36-BCF0-84CF2F34E25F}">
      <dgm:prSet/>
      <dgm:spPr/>
      <dgm:t>
        <a:bodyPr/>
        <a:lstStyle/>
        <a:p>
          <a:pPr>
            <a:lnSpc>
              <a:spcPct val="100000"/>
            </a:lnSpc>
          </a:pPr>
          <a:endParaRPr lang="en-US"/>
        </a:p>
      </dgm:t>
    </dgm:pt>
    <dgm:pt modelId="{052C7D73-0F12-4325-8624-2A9C0D62163A}" type="parTrans" cxnId="{C2F6D9C9-C9A9-4B36-BCF0-84CF2F34E25F}">
      <dgm:prSet/>
      <dgm:spPr/>
      <dgm:t>
        <a:bodyPr/>
        <a:lstStyle/>
        <a:p>
          <a:endParaRPr lang="en-US"/>
        </a:p>
      </dgm:t>
    </dgm:pt>
    <dgm:pt modelId="{AFBB03F4-E2C9-4587-AB7C-843BF14F8D66}" type="pres">
      <dgm:prSet presAssocID="{7FB9F400-A6C2-4727-83E9-956CF723C659}" presName="root" presStyleCnt="0">
        <dgm:presLayoutVars>
          <dgm:dir/>
          <dgm:resizeHandles val="exact"/>
        </dgm:presLayoutVars>
      </dgm:prSet>
      <dgm:spPr/>
    </dgm:pt>
    <dgm:pt modelId="{E10EE148-075D-4950-AFB6-940EC3AC3EFD}" type="pres">
      <dgm:prSet presAssocID="{7FB9F400-A6C2-4727-83E9-956CF723C659}" presName="container" presStyleCnt="0">
        <dgm:presLayoutVars>
          <dgm:dir/>
          <dgm:resizeHandles val="exact"/>
        </dgm:presLayoutVars>
      </dgm:prSet>
      <dgm:spPr/>
    </dgm:pt>
    <dgm:pt modelId="{2A97BF0E-503D-4383-904E-0DCF0EA13608}" type="pres">
      <dgm:prSet presAssocID="{D11DB57D-76EB-40B7-AB4C-053502EE1705}" presName="compNode" presStyleCnt="0"/>
      <dgm:spPr/>
    </dgm:pt>
    <dgm:pt modelId="{C20EA4D4-85A2-4A67-AA7C-A4769F5C9BC3}" type="pres">
      <dgm:prSet presAssocID="{D11DB57D-76EB-40B7-AB4C-053502EE1705}" presName="iconBgRect" presStyleLbl="bgShp" presStyleIdx="0" presStyleCnt="4"/>
      <dgm:spPr/>
    </dgm:pt>
    <dgm:pt modelId="{E35187D4-E709-4B4C-A6FF-1CCDE03D676F}" type="pres">
      <dgm:prSet presAssocID="{D11DB57D-76EB-40B7-AB4C-053502EE170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1556BCC2-2B92-46D4-8F9F-DF7B210F4F52}" type="pres">
      <dgm:prSet presAssocID="{D11DB57D-76EB-40B7-AB4C-053502EE1705}" presName="spaceRect" presStyleCnt="0"/>
      <dgm:spPr/>
    </dgm:pt>
    <dgm:pt modelId="{8256DC39-5EFF-4BC0-80A1-3E13FAABA802}" type="pres">
      <dgm:prSet presAssocID="{D11DB57D-76EB-40B7-AB4C-053502EE1705}" presName="textRect" presStyleLbl="revTx" presStyleIdx="0" presStyleCnt="4">
        <dgm:presLayoutVars>
          <dgm:chMax val="1"/>
          <dgm:chPref val="1"/>
        </dgm:presLayoutVars>
      </dgm:prSet>
      <dgm:spPr/>
    </dgm:pt>
    <dgm:pt modelId="{5E61EE62-459A-4552-8165-E82F8645C57F}" type="pres">
      <dgm:prSet presAssocID="{E1F5A3B2-BB7F-482A-AB41-B659EB84E12F}" presName="sibTrans" presStyleLbl="sibTrans2D1" presStyleIdx="0" presStyleCnt="0"/>
      <dgm:spPr/>
    </dgm:pt>
    <dgm:pt modelId="{7AD80C5E-45CD-4771-9AE5-D5ED9541D81F}" type="pres">
      <dgm:prSet presAssocID="{6BF3CAE2-57EA-4192-86EF-9FE34B92E2FB}" presName="compNode" presStyleCnt="0"/>
      <dgm:spPr/>
    </dgm:pt>
    <dgm:pt modelId="{2B043AE4-5BF2-45C0-B8D7-EE2FCB2DB889}" type="pres">
      <dgm:prSet presAssocID="{6BF3CAE2-57EA-4192-86EF-9FE34B92E2FB}" presName="iconBgRect" presStyleLbl="bgShp" presStyleIdx="1" presStyleCnt="4"/>
      <dgm:spPr/>
    </dgm:pt>
    <dgm:pt modelId="{897D21C5-D000-4565-9830-E9B03BB98BE1}" type="pres">
      <dgm:prSet presAssocID="{6BF3CAE2-57EA-4192-86EF-9FE34B92E2F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A6E759B3-3D4D-434F-921F-0C34ADCF9A60}" type="pres">
      <dgm:prSet presAssocID="{6BF3CAE2-57EA-4192-86EF-9FE34B92E2FB}" presName="spaceRect" presStyleCnt="0"/>
      <dgm:spPr/>
    </dgm:pt>
    <dgm:pt modelId="{CA2543BB-F1D2-4668-AD0A-5AF75A1C9631}" type="pres">
      <dgm:prSet presAssocID="{6BF3CAE2-57EA-4192-86EF-9FE34B92E2FB}" presName="textRect" presStyleLbl="revTx" presStyleIdx="1" presStyleCnt="4">
        <dgm:presLayoutVars>
          <dgm:chMax val="1"/>
          <dgm:chPref val="1"/>
        </dgm:presLayoutVars>
      </dgm:prSet>
      <dgm:spPr/>
    </dgm:pt>
    <dgm:pt modelId="{3E7C787C-FB4F-44B8-8016-753FFD3EE0B5}" type="pres">
      <dgm:prSet presAssocID="{6E2C83CD-B704-4BB2-B888-66F8B06E0EFF}" presName="sibTrans" presStyleLbl="sibTrans2D1" presStyleIdx="0" presStyleCnt="0"/>
      <dgm:spPr/>
    </dgm:pt>
    <dgm:pt modelId="{30B6CB16-7ED4-4037-B7F0-4EBC60D8F6EA}" type="pres">
      <dgm:prSet presAssocID="{19E2A646-7944-4B29-A46D-A7B195A91B17}" presName="compNode" presStyleCnt="0"/>
      <dgm:spPr/>
    </dgm:pt>
    <dgm:pt modelId="{A020F663-84F4-4090-884F-C0D328863902}" type="pres">
      <dgm:prSet presAssocID="{19E2A646-7944-4B29-A46D-A7B195A91B17}" presName="iconBgRect" presStyleLbl="bgShp" presStyleIdx="2" presStyleCnt="4"/>
      <dgm:spPr/>
    </dgm:pt>
    <dgm:pt modelId="{25C0958E-30BA-44B6-A524-242B8D646FE8}" type="pres">
      <dgm:prSet presAssocID="{19E2A646-7944-4B29-A46D-A7B195A91B1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rent and Child"/>
        </a:ext>
      </dgm:extLst>
    </dgm:pt>
    <dgm:pt modelId="{3BF10E62-F1C6-41B4-B301-F8F0ACDFAD5E}" type="pres">
      <dgm:prSet presAssocID="{19E2A646-7944-4B29-A46D-A7B195A91B17}" presName="spaceRect" presStyleCnt="0"/>
      <dgm:spPr/>
    </dgm:pt>
    <dgm:pt modelId="{94A77C0D-A703-4F6F-9FE6-F42BADEC6A52}" type="pres">
      <dgm:prSet presAssocID="{19E2A646-7944-4B29-A46D-A7B195A91B17}" presName="textRect" presStyleLbl="revTx" presStyleIdx="2" presStyleCnt="4">
        <dgm:presLayoutVars>
          <dgm:chMax val="1"/>
          <dgm:chPref val="1"/>
        </dgm:presLayoutVars>
      </dgm:prSet>
      <dgm:spPr/>
    </dgm:pt>
    <dgm:pt modelId="{BDF14D06-6526-4563-BA01-5210AB9BFB10}" type="pres">
      <dgm:prSet presAssocID="{CA06BC77-A771-4198-B12B-480657ECC24F}" presName="sibTrans" presStyleLbl="sibTrans2D1" presStyleIdx="0" presStyleCnt="0"/>
      <dgm:spPr/>
    </dgm:pt>
    <dgm:pt modelId="{66DDF842-E096-44DA-BEDE-9CA196E15704}" type="pres">
      <dgm:prSet presAssocID="{6227829B-2292-4EA1-A380-CE7152D8A2C8}" presName="compNode" presStyleCnt="0"/>
      <dgm:spPr/>
    </dgm:pt>
    <dgm:pt modelId="{BA352E0F-2BE8-4AEA-A3BC-E23727BA707B}" type="pres">
      <dgm:prSet presAssocID="{6227829B-2292-4EA1-A380-CE7152D8A2C8}" presName="iconBgRect" presStyleLbl="bgShp" presStyleIdx="3" presStyleCnt="4"/>
      <dgm:spPr/>
    </dgm:pt>
    <dgm:pt modelId="{61353C79-3288-4574-852F-6AA9FD4F10E4}" type="pres">
      <dgm:prSet presAssocID="{6227829B-2292-4EA1-A380-CE7152D8A2C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mployee Badge"/>
        </a:ext>
      </dgm:extLst>
    </dgm:pt>
    <dgm:pt modelId="{26C56217-F675-4905-B991-9695B2366BA6}" type="pres">
      <dgm:prSet presAssocID="{6227829B-2292-4EA1-A380-CE7152D8A2C8}" presName="spaceRect" presStyleCnt="0"/>
      <dgm:spPr/>
    </dgm:pt>
    <dgm:pt modelId="{8BDE2F7A-31C0-4040-8FAF-5E1D60C43494}" type="pres">
      <dgm:prSet presAssocID="{6227829B-2292-4EA1-A380-CE7152D8A2C8}" presName="textRect" presStyleLbl="revTx" presStyleIdx="3" presStyleCnt="4">
        <dgm:presLayoutVars>
          <dgm:chMax val="1"/>
          <dgm:chPref val="1"/>
        </dgm:presLayoutVars>
      </dgm:prSet>
      <dgm:spPr/>
    </dgm:pt>
  </dgm:ptLst>
  <dgm:cxnLst>
    <dgm:cxn modelId="{A5361916-C55B-41AF-8FE7-885D276FD7F2}" type="presOf" srcId="{CA06BC77-A771-4198-B12B-480657ECC24F}" destId="{BDF14D06-6526-4563-BA01-5210AB9BFB10}" srcOrd="0" destOrd="0" presId="urn:microsoft.com/office/officeart/2018/2/layout/IconCircleList"/>
    <dgm:cxn modelId="{79423619-C918-4785-910D-0E9EAF1BB3DC}" type="presOf" srcId="{E1F5A3B2-BB7F-482A-AB41-B659EB84E12F}" destId="{5E61EE62-459A-4552-8165-E82F8645C57F}" srcOrd="0" destOrd="0" presId="urn:microsoft.com/office/officeart/2018/2/layout/IconCircleList"/>
    <dgm:cxn modelId="{CF9A4D35-F6D0-4C96-B559-F48440C15E26}" srcId="{7FB9F400-A6C2-4727-83E9-956CF723C659}" destId="{6BF3CAE2-57EA-4192-86EF-9FE34B92E2FB}" srcOrd="1" destOrd="0" parTransId="{108EDAB0-740E-4F27-9CA7-2DACF734A7F7}" sibTransId="{6E2C83CD-B704-4BB2-B888-66F8B06E0EFF}"/>
    <dgm:cxn modelId="{CF41945F-07D9-4C84-B6F5-94F6728F3FFA}" type="presOf" srcId="{6BF3CAE2-57EA-4192-86EF-9FE34B92E2FB}" destId="{CA2543BB-F1D2-4668-AD0A-5AF75A1C9631}" srcOrd="0" destOrd="0" presId="urn:microsoft.com/office/officeart/2018/2/layout/IconCircleList"/>
    <dgm:cxn modelId="{12F1B653-7AF3-4190-8F76-8557A105F1CF}" type="presOf" srcId="{6E2C83CD-B704-4BB2-B888-66F8B06E0EFF}" destId="{3E7C787C-FB4F-44B8-8016-753FFD3EE0B5}" srcOrd="0" destOrd="0" presId="urn:microsoft.com/office/officeart/2018/2/layout/IconCircleList"/>
    <dgm:cxn modelId="{30798E82-3783-48A2-909C-303521FB629C}" srcId="{7FB9F400-A6C2-4727-83E9-956CF723C659}" destId="{19E2A646-7944-4B29-A46D-A7B195A91B17}" srcOrd="2" destOrd="0" parTransId="{E9F8DE02-9A2D-4DB7-9E09-660BAE62A37C}" sibTransId="{CA06BC77-A771-4198-B12B-480657ECC24F}"/>
    <dgm:cxn modelId="{FCC7B48E-B948-42F4-8B5D-30DED8918D12}" type="presOf" srcId="{19E2A646-7944-4B29-A46D-A7B195A91B17}" destId="{94A77C0D-A703-4F6F-9FE6-F42BADEC6A52}" srcOrd="0" destOrd="0" presId="urn:microsoft.com/office/officeart/2018/2/layout/IconCircleList"/>
    <dgm:cxn modelId="{3F6AEDAF-8061-4FA4-8719-76AF6497D1D9}" srcId="{7FB9F400-A6C2-4727-83E9-956CF723C659}" destId="{6227829B-2292-4EA1-A380-CE7152D8A2C8}" srcOrd="3" destOrd="0" parTransId="{A8EF406C-4027-46D2-B1CE-133B7ADB8242}" sibTransId="{E1AB785E-0D87-436D-ABDC-D0DA0498D1B8}"/>
    <dgm:cxn modelId="{68C82AB2-BA8E-4226-B1CE-A19221445B76}" type="presOf" srcId="{7FB9F400-A6C2-4727-83E9-956CF723C659}" destId="{AFBB03F4-E2C9-4587-AB7C-843BF14F8D66}" srcOrd="0" destOrd="0" presId="urn:microsoft.com/office/officeart/2018/2/layout/IconCircleList"/>
    <dgm:cxn modelId="{C2F6D9C9-C9A9-4B36-BCF0-84CF2F34E25F}" srcId="{7FB9F400-A6C2-4727-83E9-956CF723C659}" destId="{D11DB57D-76EB-40B7-AB4C-053502EE1705}" srcOrd="0" destOrd="0" parTransId="{052C7D73-0F12-4325-8624-2A9C0D62163A}" sibTransId="{E1F5A3B2-BB7F-482A-AB41-B659EB84E12F}"/>
    <dgm:cxn modelId="{8DE2C5D3-B6F8-4110-A153-99E6260C515B}" type="presOf" srcId="{D11DB57D-76EB-40B7-AB4C-053502EE1705}" destId="{8256DC39-5EFF-4BC0-80A1-3E13FAABA802}" srcOrd="0" destOrd="0" presId="urn:microsoft.com/office/officeart/2018/2/layout/IconCircleList"/>
    <dgm:cxn modelId="{DC8B1BE7-D801-45C5-80E3-A850E8016104}" type="presOf" srcId="{6227829B-2292-4EA1-A380-CE7152D8A2C8}" destId="{8BDE2F7A-31C0-4040-8FAF-5E1D60C43494}" srcOrd="0" destOrd="0" presId="urn:microsoft.com/office/officeart/2018/2/layout/IconCircleList"/>
    <dgm:cxn modelId="{4A095BBC-7BF8-4D4F-8544-23AB72E670EB}" type="presParOf" srcId="{AFBB03F4-E2C9-4587-AB7C-843BF14F8D66}" destId="{E10EE148-075D-4950-AFB6-940EC3AC3EFD}" srcOrd="0" destOrd="0" presId="urn:microsoft.com/office/officeart/2018/2/layout/IconCircleList"/>
    <dgm:cxn modelId="{33EABB47-9DBD-4A83-8CEB-7826FB1EF480}" type="presParOf" srcId="{E10EE148-075D-4950-AFB6-940EC3AC3EFD}" destId="{2A97BF0E-503D-4383-904E-0DCF0EA13608}" srcOrd="0" destOrd="0" presId="urn:microsoft.com/office/officeart/2018/2/layout/IconCircleList"/>
    <dgm:cxn modelId="{ED92DED1-8DB8-42AA-989D-2999E31FA76F}" type="presParOf" srcId="{2A97BF0E-503D-4383-904E-0DCF0EA13608}" destId="{C20EA4D4-85A2-4A67-AA7C-A4769F5C9BC3}" srcOrd="0" destOrd="0" presId="urn:microsoft.com/office/officeart/2018/2/layout/IconCircleList"/>
    <dgm:cxn modelId="{57513FE0-64AF-43A9-A9E3-731F4C64B863}" type="presParOf" srcId="{2A97BF0E-503D-4383-904E-0DCF0EA13608}" destId="{E35187D4-E709-4B4C-A6FF-1CCDE03D676F}" srcOrd="1" destOrd="0" presId="urn:microsoft.com/office/officeart/2018/2/layout/IconCircleList"/>
    <dgm:cxn modelId="{DB7E1EDA-2532-4CA1-8470-B4440B523F1E}" type="presParOf" srcId="{2A97BF0E-503D-4383-904E-0DCF0EA13608}" destId="{1556BCC2-2B92-46D4-8F9F-DF7B210F4F52}" srcOrd="2" destOrd="0" presId="urn:microsoft.com/office/officeart/2018/2/layout/IconCircleList"/>
    <dgm:cxn modelId="{8B1A83CA-0BA9-4817-AEA3-81425D0452F6}" type="presParOf" srcId="{2A97BF0E-503D-4383-904E-0DCF0EA13608}" destId="{8256DC39-5EFF-4BC0-80A1-3E13FAABA802}" srcOrd="3" destOrd="0" presId="urn:microsoft.com/office/officeart/2018/2/layout/IconCircleList"/>
    <dgm:cxn modelId="{B71852E7-2356-440E-AE1E-0538F408CAEE}" type="presParOf" srcId="{E10EE148-075D-4950-AFB6-940EC3AC3EFD}" destId="{5E61EE62-459A-4552-8165-E82F8645C57F}" srcOrd="1" destOrd="0" presId="urn:microsoft.com/office/officeart/2018/2/layout/IconCircleList"/>
    <dgm:cxn modelId="{918B6F40-E257-47BF-A9FC-8D615195720B}" type="presParOf" srcId="{E10EE148-075D-4950-AFB6-940EC3AC3EFD}" destId="{7AD80C5E-45CD-4771-9AE5-D5ED9541D81F}" srcOrd="2" destOrd="0" presId="urn:microsoft.com/office/officeart/2018/2/layout/IconCircleList"/>
    <dgm:cxn modelId="{542248B1-7AEF-4237-B025-8B01F843FC27}" type="presParOf" srcId="{7AD80C5E-45CD-4771-9AE5-D5ED9541D81F}" destId="{2B043AE4-5BF2-45C0-B8D7-EE2FCB2DB889}" srcOrd="0" destOrd="0" presId="urn:microsoft.com/office/officeart/2018/2/layout/IconCircleList"/>
    <dgm:cxn modelId="{B7E19274-D374-4EBD-B2B8-39E547649445}" type="presParOf" srcId="{7AD80C5E-45CD-4771-9AE5-D5ED9541D81F}" destId="{897D21C5-D000-4565-9830-E9B03BB98BE1}" srcOrd="1" destOrd="0" presId="urn:microsoft.com/office/officeart/2018/2/layout/IconCircleList"/>
    <dgm:cxn modelId="{11DC5D8C-C808-40F0-9333-7050BA89C543}" type="presParOf" srcId="{7AD80C5E-45CD-4771-9AE5-D5ED9541D81F}" destId="{A6E759B3-3D4D-434F-921F-0C34ADCF9A60}" srcOrd="2" destOrd="0" presId="urn:microsoft.com/office/officeart/2018/2/layout/IconCircleList"/>
    <dgm:cxn modelId="{B91F57F4-A999-45C1-BF6C-607EFD36EA83}" type="presParOf" srcId="{7AD80C5E-45CD-4771-9AE5-D5ED9541D81F}" destId="{CA2543BB-F1D2-4668-AD0A-5AF75A1C9631}" srcOrd="3" destOrd="0" presId="urn:microsoft.com/office/officeart/2018/2/layout/IconCircleList"/>
    <dgm:cxn modelId="{65FF8A91-426C-4635-9BAB-41B9D754657A}" type="presParOf" srcId="{E10EE148-075D-4950-AFB6-940EC3AC3EFD}" destId="{3E7C787C-FB4F-44B8-8016-753FFD3EE0B5}" srcOrd="3" destOrd="0" presId="urn:microsoft.com/office/officeart/2018/2/layout/IconCircleList"/>
    <dgm:cxn modelId="{5ED0698D-0892-4C51-82B1-3E99506A057E}" type="presParOf" srcId="{E10EE148-075D-4950-AFB6-940EC3AC3EFD}" destId="{30B6CB16-7ED4-4037-B7F0-4EBC60D8F6EA}" srcOrd="4" destOrd="0" presId="urn:microsoft.com/office/officeart/2018/2/layout/IconCircleList"/>
    <dgm:cxn modelId="{A67A0BAB-1EBC-4015-A090-180917868B35}" type="presParOf" srcId="{30B6CB16-7ED4-4037-B7F0-4EBC60D8F6EA}" destId="{A020F663-84F4-4090-884F-C0D328863902}" srcOrd="0" destOrd="0" presId="urn:microsoft.com/office/officeart/2018/2/layout/IconCircleList"/>
    <dgm:cxn modelId="{8001BE57-1240-41E9-A096-0581ED5F39E4}" type="presParOf" srcId="{30B6CB16-7ED4-4037-B7F0-4EBC60D8F6EA}" destId="{25C0958E-30BA-44B6-A524-242B8D646FE8}" srcOrd="1" destOrd="0" presId="urn:microsoft.com/office/officeart/2018/2/layout/IconCircleList"/>
    <dgm:cxn modelId="{7882C4C2-F172-4720-A55F-610377D663CE}" type="presParOf" srcId="{30B6CB16-7ED4-4037-B7F0-4EBC60D8F6EA}" destId="{3BF10E62-F1C6-41B4-B301-F8F0ACDFAD5E}" srcOrd="2" destOrd="0" presId="urn:microsoft.com/office/officeart/2018/2/layout/IconCircleList"/>
    <dgm:cxn modelId="{9C2AE002-E8BE-413B-99AC-9141FAAA650A}" type="presParOf" srcId="{30B6CB16-7ED4-4037-B7F0-4EBC60D8F6EA}" destId="{94A77C0D-A703-4F6F-9FE6-F42BADEC6A52}" srcOrd="3" destOrd="0" presId="urn:microsoft.com/office/officeart/2018/2/layout/IconCircleList"/>
    <dgm:cxn modelId="{22A0BE81-3DB4-4DD2-8719-960EECF25E1A}" type="presParOf" srcId="{E10EE148-075D-4950-AFB6-940EC3AC3EFD}" destId="{BDF14D06-6526-4563-BA01-5210AB9BFB10}" srcOrd="5" destOrd="0" presId="urn:microsoft.com/office/officeart/2018/2/layout/IconCircleList"/>
    <dgm:cxn modelId="{24E8C037-26E2-47D4-B314-3AC5AE03136B}" type="presParOf" srcId="{E10EE148-075D-4950-AFB6-940EC3AC3EFD}" destId="{66DDF842-E096-44DA-BEDE-9CA196E15704}" srcOrd="6" destOrd="0" presId="urn:microsoft.com/office/officeart/2018/2/layout/IconCircleList"/>
    <dgm:cxn modelId="{52674618-F028-40F0-BFA2-42999CA81CF5}" type="presParOf" srcId="{66DDF842-E096-44DA-BEDE-9CA196E15704}" destId="{BA352E0F-2BE8-4AEA-A3BC-E23727BA707B}" srcOrd="0" destOrd="0" presId="urn:microsoft.com/office/officeart/2018/2/layout/IconCircleList"/>
    <dgm:cxn modelId="{35EEB24E-C78F-47B3-93B3-E46CA76B788D}" type="presParOf" srcId="{66DDF842-E096-44DA-BEDE-9CA196E15704}" destId="{61353C79-3288-4574-852F-6AA9FD4F10E4}" srcOrd="1" destOrd="0" presId="urn:microsoft.com/office/officeart/2018/2/layout/IconCircleList"/>
    <dgm:cxn modelId="{F5293C39-5184-48AB-A896-687CE46E6A42}" type="presParOf" srcId="{66DDF842-E096-44DA-BEDE-9CA196E15704}" destId="{26C56217-F675-4905-B991-9695B2366BA6}" srcOrd="2" destOrd="0" presId="urn:microsoft.com/office/officeart/2018/2/layout/IconCircleList"/>
    <dgm:cxn modelId="{78EB5057-4960-468E-BCD3-09D7248EDBD7}" type="presParOf" srcId="{66DDF842-E096-44DA-BEDE-9CA196E15704}" destId="{8BDE2F7A-31C0-4040-8FAF-5E1D60C4349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EBF40F-E50E-4585-9E69-689E6F6EC8F0}" type="doc">
      <dgm:prSet loTypeId="urn:microsoft.com/office/officeart/2016/7/layout/LinearArrowProcessNumbered" loCatId="process" qsTypeId="urn:microsoft.com/office/officeart/2005/8/quickstyle/simple4" qsCatId="simple" csTypeId="urn:microsoft.com/office/officeart/2005/8/colors/accent4_2" csCatId="accent4" phldr="1"/>
      <dgm:spPr/>
      <dgm:t>
        <a:bodyPr/>
        <a:lstStyle/>
        <a:p>
          <a:endParaRPr lang="en-US"/>
        </a:p>
      </dgm:t>
    </dgm:pt>
    <dgm:pt modelId="{AFECEA11-4983-420B-AF7A-2A8ED4FCD7ED}">
      <dgm:prSet/>
      <dgm:spPr/>
      <dgm:t>
        <a:bodyPr/>
        <a:lstStyle/>
        <a:p>
          <a:r>
            <a:rPr lang="en-US" b="0" i="0" baseline="0" dirty="0"/>
            <a:t>Offer ongoing support and reassurance to our children as they process and understand our work.</a:t>
          </a:r>
          <a:endParaRPr lang="en-US" dirty="0"/>
        </a:p>
      </dgm:t>
    </dgm:pt>
    <dgm:pt modelId="{93C2E6EA-7091-4410-A4FD-B56E79066EAB}" type="parTrans" cxnId="{8068DBD7-B6FE-48DC-8A1A-605A159690F1}">
      <dgm:prSet/>
      <dgm:spPr/>
      <dgm:t>
        <a:bodyPr/>
        <a:lstStyle/>
        <a:p>
          <a:endParaRPr lang="en-US"/>
        </a:p>
      </dgm:t>
    </dgm:pt>
    <dgm:pt modelId="{C3CC2428-8EDC-4F4C-9826-A4DB764B0D45}" type="sibTrans" cxnId="{8068DBD7-B6FE-48DC-8A1A-605A159690F1}">
      <dgm:prSet phldrT="1"/>
      <dgm:spPr/>
      <dgm:t>
        <a:bodyPr/>
        <a:lstStyle/>
        <a:p>
          <a:r>
            <a:rPr lang="en-US"/>
            <a:t>1</a:t>
          </a:r>
        </a:p>
      </dgm:t>
    </dgm:pt>
    <dgm:pt modelId="{E63DBC1D-E98B-4540-949B-1B1F3EB63242}">
      <dgm:prSet/>
      <dgm:spPr/>
      <dgm:t>
        <a:bodyPr/>
        <a:lstStyle/>
        <a:p>
          <a:r>
            <a:rPr lang="en-US" b="0" i="0" baseline="0" dirty="0"/>
            <a:t>Encourage open dialogue and continue the conversation as our children grow and develop.</a:t>
          </a:r>
          <a:endParaRPr lang="en-US" dirty="0"/>
        </a:p>
      </dgm:t>
    </dgm:pt>
    <dgm:pt modelId="{8E025EE8-35CA-44E4-9F4E-639DA6C79F2C}" type="parTrans" cxnId="{57D925FB-1F8C-491D-A50A-D199A7D4F971}">
      <dgm:prSet/>
      <dgm:spPr/>
      <dgm:t>
        <a:bodyPr/>
        <a:lstStyle/>
        <a:p>
          <a:endParaRPr lang="en-US"/>
        </a:p>
      </dgm:t>
    </dgm:pt>
    <dgm:pt modelId="{F0071162-FA37-4332-9F54-1876F10B466C}" type="sibTrans" cxnId="{57D925FB-1F8C-491D-A50A-D199A7D4F971}">
      <dgm:prSet phldrT="2"/>
      <dgm:spPr/>
      <dgm:t>
        <a:bodyPr/>
        <a:lstStyle/>
        <a:p>
          <a:r>
            <a:rPr lang="en-US"/>
            <a:t>2</a:t>
          </a:r>
        </a:p>
      </dgm:t>
    </dgm:pt>
    <dgm:pt modelId="{12A3EEB5-4DD8-4AC6-B708-27E45A14CAA4}">
      <dgm:prSet/>
      <dgm:spPr/>
      <dgm:t>
        <a:bodyPr/>
        <a:lstStyle/>
        <a:p>
          <a:r>
            <a:rPr lang="en-US" b="0" i="0" baseline="0" dirty="0"/>
            <a:t>Maintain open communication and addressing any concerns or questions that may arise:</a:t>
          </a:r>
          <a:endParaRPr lang="en-US" dirty="0"/>
        </a:p>
      </dgm:t>
    </dgm:pt>
    <dgm:pt modelId="{A95D04F5-4B32-4C07-B50C-341EC4DC249B}" type="parTrans" cxnId="{B0A3021A-8705-4A51-9BF2-6882BF0BD5DD}">
      <dgm:prSet/>
      <dgm:spPr/>
      <dgm:t>
        <a:bodyPr/>
        <a:lstStyle/>
        <a:p>
          <a:endParaRPr lang="en-US"/>
        </a:p>
      </dgm:t>
    </dgm:pt>
    <dgm:pt modelId="{D3A705ED-FCA5-4444-A01D-1ACBCF1550DA}" type="sibTrans" cxnId="{B0A3021A-8705-4A51-9BF2-6882BF0BD5DD}">
      <dgm:prSet phldrT="3"/>
      <dgm:spPr/>
      <dgm:t>
        <a:bodyPr/>
        <a:lstStyle/>
        <a:p>
          <a:r>
            <a:rPr lang="en-US"/>
            <a:t>3</a:t>
          </a:r>
        </a:p>
      </dgm:t>
    </dgm:pt>
    <dgm:pt modelId="{A9FD1102-4382-4994-8BBC-7A933F49B892}">
      <dgm:prSet/>
      <dgm:spPr/>
      <dgm:t>
        <a:bodyPr/>
        <a:lstStyle/>
        <a:p>
          <a:r>
            <a:rPr lang="en-US" b="0" i="0" baseline="0" dirty="0"/>
            <a:t>Create a supportive environment where your children feel comfortable expressing their thoughts and emotions.</a:t>
          </a:r>
          <a:endParaRPr lang="en-US" dirty="0"/>
        </a:p>
      </dgm:t>
    </dgm:pt>
    <dgm:pt modelId="{EE79DC39-E08E-4AC9-AD0A-AD23CBC3D4E4}" type="parTrans" cxnId="{250883F7-819F-490E-9D48-CD5B638B5A4B}">
      <dgm:prSet/>
      <dgm:spPr/>
      <dgm:t>
        <a:bodyPr/>
        <a:lstStyle/>
        <a:p>
          <a:endParaRPr lang="en-US"/>
        </a:p>
      </dgm:t>
    </dgm:pt>
    <dgm:pt modelId="{4BC951D7-F16C-4A51-B732-D7386AE24BEA}" type="sibTrans" cxnId="{250883F7-819F-490E-9D48-CD5B638B5A4B}">
      <dgm:prSet phldrT="4"/>
      <dgm:spPr/>
      <dgm:t>
        <a:bodyPr/>
        <a:lstStyle/>
        <a:p>
          <a:r>
            <a:rPr lang="en-US"/>
            <a:t>4</a:t>
          </a:r>
        </a:p>
      </dgm:t>
    </dgm:pt>
    <dgm:pt modelId="{79D48C0F-0073-461B-A039-18835CD4C868}">
      <dgm:prSet/>
      <dgm:spPr/>
      <dgm:t>
        <a:bodyPr/>
        <a:lstStyle/>
        <a:p>
          <a:r>
            <a:rPr lang="en-US" b="0" i="0" baseline="0" dirty="0"/>
            <a:t>Foster trust and understanding by being available to listen and respond to their needs, even as their understanding of your work evolves.</a:t>
          </a:r>
          <a:endParaRPr lang="en-US" dirty="0"/>
        </a:p>
      </dgm:t>
    </dgm:pt>
    <dgm:pt modelId="{E4A8522E-3371-4CBC-ADEB-89FB5EC201D1}" type="parTrans" cxnId="{527A8A06-0AF4-47EF-B16D-EDAD47DFF3B2}">
      <dgm:prSet/>
      <dgm:spPr/>
      <dgm:t>
        <a:bodyPr/>
        <a:lstStyle/>
        <a:p>
          <a:endParaRPr lang="en-US"/>
        </a:p>
      </dgm:t>
    </dgm:pt>
    <dgm:pt modelId="{43CD9E8D-0784-488D-A8CC-C57670987CC8}" type="sibTrans" cxnId="{527A8A06-0AF4-47EF-B16D-EDAD47DFF3B2}">
      <dgm:prSet phldrT="5"/>
      <dgm:spPr/>
      <dgm:t>
        <a:bodyPr/>
        <a:lstStyle/>
        <a:p>
          <a:r>
            <a:rPr lang="en-US"/>
            <a:t>5</a:t>
          </a:r>
        </a:p>
      </dgm:t>
    </dgm:pt>
    <dgm:pt modelId="{7C8A058A-EDBD-41A2-9779-ADABAC52E3D7}" type="pres">
      <dgm:prSet presAssocID="{E4EBF40F-E50E-4585-9E69-689E6F6EC8F0}" presName="linearFlow" presStyleCnt="0">
        <dgm:presLayoutVars>
          <dgm:dir/>
          <dgm:animLvl val="lvl"/>
          <dgm:resizeHandles val="exact"/>
        </dgm:presLayoutVars>
      </dgm:prSet>
      <dgm:spPr/>
    </dgm:pt>
    <dgm:pt modelId="{2543BDEA-4A76-4B4B-B618-C490B4C81CDE}" type="pres">
      <dgm:prSet presAssocID="{AFECEA11-4983-420B-AF7A-2A8ED4FCD7ED}" presName="compositeNode" presStyleCnt="0"/>
      <dgm:spPr/>
    </dgm:pt>
    <dgm:pt modelId="{77D04E92-1E88-4525-873E-F8E1D415F143}" type="pres">
      <dgm:prSet presAssocID="{AFECEA11-4983-420B-AF7A-2A8ED4FCD7ED}" presName="parTx" presStyleLbl="node1" presStyleIdx="0" presStyleCnt="0">
        <dgm:presLayoutVars>
          <dgm:chMax val="0"/>
          <dgm:chPref val="0"/>
          <dgm:bulletEnabled val="1"/>
        </dgm:presLayoutVars>
      </dgm:prSet>
      <dgm:spPr/>
    </dgm:pt>
    <dgm:pt modelId="{B7B4CF0B-AF0A-4B47-AB70-600B2AFCBA1B}" type="pres">
      <dgm:prSet presAssocID="{AFECEA11-4983-420B-AF7A-2A8ED4FCD7ED}" presName="parSh" presStyleCnt="0"/>
      <dgm:spPr/>
    </dgm:pt>
    <dgm:pt modelId="{22F49DE4-89DF-4D94-A2F1-DF9FE4DBC84C}" type="pres">
      <dgm:prSet presAssocID="{AFECEA11-4983-420B-AF7A-2A8ED4FCD7ED}" presName="lineNode" presStyleLbl="alignAccFollowNode1" presStyleIdx="0" presStyleCnt="15"/>
      <dgm:spPr/>
    </dgm:pt>
    <dgm:pt modelId="{4C556A31-76ED-4D01-A30A-D1C86C21F5F7}" type="pres">
      <dgm:prSet presAssocID="{AFECEA11-4983-420B-AF7A-2A8ED4FCD7ED}" presName="lineArrowNode" presStyleLbl="alignAccFollowNode1" presStyleIdx="1" presStyleCnt="15"/>
      <dgm:spPr/>
    </dgm:pt>
    <dgm:pt modelId="{CA5B49B6-CF4C-48DA-A739-08AB5A3B2A51}" type="pres">
      <dgm:prSet presAssocID="{C3CC2428-8EDC-4F4C-9826-A4DB764B0D45}" presName="sibTransNodeCircle" presStyleLbl="alignNode1" presStyleIdx="0" presStyleCnt="5">
        <dgm:presLayoutVars>
          <dgm:chMax val="0"/>
          <dgm:bulletEnabled/>
        </dgm:presLayoutVars>
      </dgm:prSet>
      <dgm:spPr/>
    </dgm:pt>
    <dgm:pt modelId="{D44B1CBD-7159-43C7-A14D-3784EC4C3797}" type="pres">
      <dgm:prSet presAssocID="{C3CC2428-8EDC-4F4C-9826-A4DB764B0D45}" presName="spacerBetweenCircleAndCallout" presStyleCnt="0">
        <dgm:presLayoutVars/>
      </dgm:prSet>
      <dgm:spPr/>
    </dgm:pt>
    <dgm:pt modelId="{D9C22992-3A08-45A8-B9A6-13B5592DED8E}" type="pres">
      <dgm:prSet presAssocID="{AFECEA11-4983-420B-AF7A-2A8ED4FCD7ED}" presName="nodeText" presStyleLbl="alignAccFollowNode1" presStyleIdx="2" presStyleCnt="15">
        <dgm:presLayoutVars>
          <dgm:bulletEnabled val="1"/>
        </dgm:presLayoutVars>
      </dgm:prSet>
      <dgm:spPr/>
    </dgm:pt>
    <dgm:pt modelId="{644D6CE9-D51C-4700-B92F-3729D010E249}" type="pres">
      <dgm:prSet presAssocID="{C3CC2428-8EDC-4F4C-9826-A4DB764B0D45}" presName="sibTransComposite" presStyleCnt="0"/>
      <dgm:spPr/>
    </dgm:pt>
    <dgm:pt modelId="{AEA293A5-7C3D-46AB-A398-BDEE654526BB}" type="pres">
      <dgm:prSet presAssocID="{E63DBC1D-E98B-4540-949B-1B1F3EB63242}" presName="compositeNode" presStyleCnt="0"/>
      <dgm:spPr/>
    </dgm:pt>
    <dgm:pt modelId="{7D4DEFE2-4A51-45D2-AFB2-76275B9EDF0C}" type="pres">
      <dgm:prSet presAssocID="{E63DBC1D-E98B-4540-949B-1B1F3EB63242}" presName="parTx" presStyleLbl="node1" presStyleIdx="0" presStyleCnt="0">
        <dgm:presLayoutVars>
          <dgm:chMax val="0"/>
          <dgm:chPref val="0"/>
          <dgm:bulletEnabled val="1"/>
        </dgm:presLayoutVars>
      </dgm:prSet>
      <dgm:spPr/>
    </dgm:pt>
    <dgm:pt modelId="{47A15F18-8B35-4C45-A45B-8F342238D6BC}" type="pres">
      <dgm:prSet presAssocID="{E63DBC1D-E98B-4540-949B-1B1F3EB63242}" presName="parSh" presStyleCnt="0"/>
      <dgm:spPr/>
    </dgm:pt>
    <dgm:pt modelId="{693E4A65-8226-4DA9-9D7D-F9E75955B63A}" type="pres">
      <dgm:prSet presAssocID="{E63DBC1D-E98B-4540-949B-1B1F3EB63242}" presName="lineNode" presStyleLbl="alignAccFollowNode1" presStyleIdx="3" presStyleCnt="15"/>
      <dgm:spPr/>
    </dgm:pt>
    <dgm:pt modelId="{9CCF1767-AE95-459E-999B-1CBA1C21ED77}" type="pres">
      <dgm:prSet presAssocID="{E63DBC1D-E98B-4540-949B-1B1F3EB63242}" presName="lineArrowNode" presStyleLbl="alignAccFollowNode1" presStyleIdx="4" presStyleCnt="15"/>
      <dgm:spPr/>
    </dgm:pt>
    <dgm:pt modelId="{B1856E75-9E37-42F6-8547-4C21A60C1D16}" type="pres">
      <dgm:prSet presAssocID="{F0071162-FA37-4332-9F54-1876F10B466C}" presName="sibTransNodeCircle" presStyleLbl="alignNode1" presStyleIdx="1" presStyleCnt="5">
        <dgm:presLayoutVars>
          <dgm:chMax val="0"/>
          <dgm:bulletEnabled/>
        </dgm:presLayoutVars>
      </dgm:prSet>
      <dgm:spPr/>
    </dgm:pt>
    <dgm:pt modelId="{FD261F3A-3766-4F68-894F-DF63CA36CE72}" type="pres">
      <dgm:prSet presAssocID="{F0071162-FA37-4332-9F54-1876F10B466C}" presName="spacerBetweenCircleAndCallout" presStyleCnt="0">
        <dgm:presLayoutVars/>
      </dgm:prSet>
      <dgm:spPr/>
    </dgm:pt>
    <dgm:pt modelId="{A099D547-32ED-4CD1-B730-A5F608DDE49D}" type="pres">
      <dgm:prSet presAssocID="{E63DBC1D-E98B-4540-949B-1B1F3EB63242}" presName="nodeText" presStyleLbl="alignAccFollowNode1" presStyleIdx="5" presStyleCnt="15">
        <dgm:presLayoutVars>
          <dgm:bulletEnabled val="1"/>
        </dgm:presLayoutVars>
      </dgm:prSet>
      <dgm:spPr/>
    </dgm:pt>
    <dgm:pt modelId="{D11BA427-7F3A-470C-9DBE-7EB7711A413D}" type="pres">
      <dgm:prSet presAssocID="{F0071162-FA37-4332-9F54-1876F10B466C}" presName="sibTransComposite" presStyleCnt="0"/>
      <dgm:spPr/>
    </dgm:pt>
    <dgm:pt modelId="{ECAF2A24-49FF-4315-97B0-7F4ED26D87AC}" type="pres">
      <dgm:prSet presAssocID="{12A3EEB5-4DD8-4AC6-B708-27E45A14CAA4}" presName="compositeNode" presStyleCnt="0"/>
      <dgm:spPr/>
    </dgm:pt>
    <dgm:pt modelId="{A4258C12-05A9-4686-8397-6E8FB127025E}" type="pres">
      <dgm:prSet presAssocID="{12A3EEB5-4DD8-4AC6-B708-27E45A14CAA4}" presName="parTx" presStyleLbl="node1" presStyleIdx="0" presStyleCnt="0">
        <dgm:presLayoutVars>
          <dgm:chMax val="0"/>
          <dgm:chPref val="0"/>
          <dgm:bulletEnabled val="1"/>
        </dgm:presLayoutVars>
      </dgm:prSet>
      <dgm:spPr/>
    </dgm:pt>
    <dgm:pt modelId="{BB6459AF-864F-405F-B46D-72758833971F}" type="pres">
      <dgm:prSet presAssocID="{12A3EEB5-4DD8-4AC6-B708-27E45A14CAA4}" presName="parSh" presStyleCnt="0"/>
      <dgm:spPr/>
    </dgm:pt>
    <dgm:pt modelId="{3E7550E9-A41D-4886-831D-A8F2DD2F7253}" type="pres">
      <dgm:prSet presAssocID="{12A3EEB5-4DD8-4AC6-B708-27E45A14CAA4}" presName="lineNode" presStyleLbl="alignAccFollowNode1" presStyleIdx="6" presStyleCnt="15"/>
      <dgm:spPr/>
    </dgm:pt>
    <dgm:pt modelId="{A7F813DE-205D-4C56-8F4E-DA34EED33E68}" type="pres">
      <dgm:prSet presAssocID="{12A3EEB5-4DD8-4AC6-B708-27E45A14CAA4}" presName="lineArrowNode" presStyleLbl="alignAccFollowNode1" presStyleIdx="7" presStyleCnt="15"/>
      <dgm:spPr/>
    </dgm:pt>
    <dgm:pt modelId="{429B6868-68D6-4EE2-A3E7-FBA042D9976A}" type="pres">
      <dgm:prSet presAssocID="{D3A705ED-FCA5-4444-A01D-1ACBCF1550DA}" presName="sibTransNodeCircle" presStyleLbl="alignNode1" presStyleIdx="2" presStyleCnt="5">
        <dgm:presLayoutVars>
          <dgm:chMax val="0"/>
          <dgm:bulletEnabled/>
        </dgm:presLayoutVars>
      </dgm:prSet>
      <dgm:spPr/>
    </dgm:pt>
    <dgm:pt modelId="{A8B81885-C75D-471F-9E4A-8511B507F806}" type="pres">
      <dgm:prSet presAssocID="{D3A705ED-FCA5-4444-A01D-1ACBCF1550DA}" presName="spacerBetweenCircleAndCallout" presStyleCnt="0">
        <dgm:presLayoutVars/>
      </dgm:prSet>
      <dgm:spPr/>
    </dgm:pt>
    <dgm:pt modelId="{0FEDCAAB-C8F2-48DB-AC5A-E655E1246D0C}" type="pres">
      <dgm:prSet presAssocID="{12A3EEB5-4DD8-4AC6-B708-27E45A14CAA4}" presName="nodeText" presStyleLbl="alignAccFollowNode1" presStyleIdx="8" presStyleCnt="15">
        <dgm:presLayoutVars>
          <dgm:bulletEnabled val="1"/>
        </dgm:presLayoutVars>
      </dgm:prSet>
      <dgm:spPr/>
    </dgm:pt>
    <dgm:pt modelId="{5F4C34FD-291C-4B0E-BA8B-937B674F2AD5}" type="pres">
      <dgm:prSet presAssocID="{D3A705ED-FCA5-4444-A01D-1ACBCF1550DA}" presName="sibTransComposite" presStyleCnt="0"/>
      <dgm:spPr/>
    </dgm:pt>
    <dgm:pt modelId="{A627207B-9FE7-4147-9F08-959875449AC4}" type="pres">
      <dgm:prSet presAssocID="{A9FD1102-4382-4994-8BBC-7A933F49B892}" presName="compositeNode" presStyleCnt="0"/>
      <dgm:spPr/>
    </dgm:pt>
    <dgm:pt modelId="{AAF63F9E-629E-430C-9D36-D6875C5D8999}" type="pres">
      <dgm:prSet presAssocID="{A9FD1102-4382-4994-8BBC-7A933F49B892}" presName="parTx" presStyleLbl="node1" presStyleIdx="0" presStyleCnt="0">
        <dgm:presLayoutVars>
          <dgm:chMax val="0"/>
          <dgm:chPref val="0"/>
          <dgm:bulletEnabled val="1"/>
        </dgm:presLayoutVars>
      </dgm:prSet>
      <dgm:spPr/>
    </dgm:pt>
    <dgm:pt modelId="{6076EF62-35E4-4CE9-B4B6-E14B242607B0}" type="pres">
      <dgm:prSet presAssocID="{A9FD1102-4382-4994-8BBC-7A933F49B892}" presName="parSh" presStyleCnt="0"/>
      <dgm:spPr/>
    </dgm:pt>
    <dgm:pt modelId="{1019DA0B-11D1-42AD-A87B-6C9431ABFD4C}" type="pres">
      <dgm:prSet presAssocID="{A9FD1102-4382-4994-8BBC-7A933F49B892}" presName="lineNode" presStyleLbl="alignAccFollowNode1" presStyleIdx="9" presStyleCnt="15"/>
      <dgm:spPr/>
    </dgm:pt>
    <dgm:pt modelId="{7C226849-763A-47F6-9430-3D5516874F4F}" type="pres">
      <dgm:prSet presAssocID="{A9FD1102-4382-4994-8BBC-7A933F49B892}" presName="lineArrowNode" presStyleLbl="alignAccFollowNode1" presStyleIdx="10" presStyleCnt="15"/>
      <dgm:spPr/>
    </dgm:pt>
    <dgm:pt modelId="{C64B48BD-53EE-403A-885C-2667DE6FA74A}" type="pres">
      <dgm:prSet presAssocID="{4BC951D7-F16C-4A51-B732-D7386AE24BEA}" presName="sibTransNodeCircle" presStyleLbl="alignNode1" presStyleIdx="3" presStyleCnt="5">
        <dgm:presLayoutVars>
          <dgm:chMax val="0"/>
          <dgm:bulletEnabled/>
        </dgm:presLayoutVars>
      </dgm:prSet>
      <dgm:spPr/>
    </dgm:pt>
    <dgm:pt modelId="{953103A6-AFB7-4C2C-B235-CE19D1323F4D}" type="pres">
      <dgm:prSet presAssocID="{4BC951D7-F16C-4A51-B732-D7386AE24BEA}" presName="spacerBetweenCircleAndCallout" presStyleCnt="0">
        <dgm:presLayoutVars/>
      </dgm:prSet>
      <dgm:spPr/>
    </dgm:pt>
    <dgm:pt modelId="{C86DDD3B-A395-4C5F-8A35-23A9E67E6FAD}" type="pres">
      <dgm:prSet presAssocID="{A9FD1102-4382-4994-8BBC-7A933F49B892}" presName="nodeText" presStyleLbl="alignAccFollowNode1" presStyleIdx="11" presStyleCnt="15">
        <dgm:presLayoutVars>
          <dgm:bulletEnabled val="1"/>
        </dgm:presLayoutVars>
      </dgm:prSet>
      <dgm:spPr/>
    </dgm:pt>
    <dgm:pt modelId="{2A04FAF3-2112-44A8-A7ED-1E9B0C9E09AF}" type="pres">
      <dgm:prSet presAssocID="{4BC951D7-F16C-4A51-B732-D7386AE24BEA}" presName="sibTransComposite" presStyleCnt="0"/>
      <dgm:spPr/>
    </dgm:pt>
    <dgm:pt modelId="{435E3364-CB68-4A6C-8B9D-3E78C41156AC}" type="pres">
      <dgm:prSet presAssocID="{79D48C0F-0073-461B-A039-18835CD4C868}" presName="compositeNode" presStyleCnt="0"/>
      <dgm:spPr/>
    </dgm:pt>
    <dgm:pt modelId="{CFD5D920-FB6F-41CE-8E0F-C42D46B02978}" type="pres">
      <dgm:prSet presAssocID="{79D48C0F-0073-461B-A039-18835CD4C868}" presName="parTx" presStyleLbl="node1" presStyleIdx="0" presStyleCnt="0">
        <dgm:presLayoutVars>
          <dgm:chMax val="0"/>
          <dgm:chPref val="0"/>
          <dgm:bulletEnabled val="1"/>
        </dgm:presLayoutVars>
      </dgm:prSet>
      <dgm:spPr/>
    </dgm:pt>
    <dgm:pt modelId="{55F071F5-759E-4EEA-8CD4-EE61D71A7122}" type="pres">
      <dgm:prSet presAssocID="{79D48C0F-0073-461B-A039-18835CD4C868}" presName="parSh" presStyleCnt="0"/>
      <dgm:spPr/>
    </dgm:pt>
    <dgm:pt modelId="{7E9A11B4-5D54-44E8-8796-80FFDA1AC8C8}" type="pres">
      <dgm:prSet presAssocID="{79D48C0F-0073-461B-A039-18835CD4C868}" presName="lineNode" presStyleLbl="alignAccFollowNode1" presStyleIdx="12" presStyleCnt="15"/>
      <dgm:spPr/>
    </dgm:pt>
    <dgm:pt modelId="{96652AEC-09B5-4CF3-BF5F-5B187B2FFD1E}" type="pres">
      <dgm:prSet presAssocID="{79D48C0F-0073-461B-A039-18835CD4C868}" presName="lineArrowNode" presStyleLbl="alignAccFollowNode1" presStyleIdx="13" presStyleCnt="15"/>
      <dgm:spPr/>
    </dgm:pt>
    <dgm:pt modelId="{22DFF1CB-EFAD-45F8-B07E-0C1DFCF07B89}" type="pres">
      <dgm:prSet presAssocID="{43CD9E8D-0784-488D-A8CC-C57670987CC8}" presName="sibTransNodeCircle" presStyleLbl="alignNode1" presStyleIdx="4" presStyleCnt="5">
        <dgm:presLayoutVars>
          <dgm:chMax val="0"/>
          <dgm:bulletEnabled/>
        </dgm:presLayoutVars>
      </dgm:prSet>
      <dgm:spPr/>
    </dgm:pt>
    <dgm:pt modelId="{EE249DB3-F61D-401D-A715-4C3BD7FBC394}" type="pres">
      <dgm:prSet presAssocID="{43CD9E8D-0784-488D-A8CC-C57670987CC8}" presName="spacerBetweenCircleAndCallout" presStyleCnt="0">
        <dgm:presLayoutVars/>
      </dgm:prSet>
      <dgm:spPr/>
    </dgm:pt>
    <dgm:pt modelId="{DBC88622-7A9E-430C-B76D-A30DC1F37E9C}" type="pres">
      <dgm:prSet presAssocID="{79D48C0F-0073-461B-A039-18835CD4C868}" presName="nodeText" presStyleLbl="alignAccFollowNode1" presStyleIdx="14" presStyleCnt="15">
        <dgm:presLayoutVars>
          <dgm:bulletEnabled val="1"/>
        </dgm:presLayoutVars>
      </dgm:prSet>
      <dgm:spPr/>
    </dgm:pt>
  </dgm:ptLst>
  <dgm:cxnLst>
    <dgm:cxn modelId="{527A8A06-0AF4-47EF-B16D-EDAD47DFF3B2}" srcId="{E4EBF40F-E50E-4585-9E69-689E6F6EC8F0}" destId="{79D48C0F-0073-461B-A039-18835CD4C868}" srcOrd="4" destOrd="0" parTransId="{E4A8522E-3371-4CBC-ADEB-89FB5EC201D1}" sibTransId="{43CD9E8D-0784-488D-A8CC-C57670987CC8}"/>
    <dgm:cxn modelId="{0EC45715-B9B1-4B63-9EA6-489FF64A0290}" type="presOf" srcId="{C3CC2428-8EDC-4F4C-9826-A4DB764B0D45}" destId="{CA5B49B6-CF4C-48DA-A739-08AB5A3B2A51}" srcOrd="0" destOrd="0" presId="urn:microsoft.com/office/officeart/2016/7/layout/LinearArrowProcessNumbered"/>
    <dgm:cxn modelId="{B0A3021A-8705-4A51-9BF2-6882BF0BD5DD}" srcId="{E4EBF40F-E50E-4585-9E69-689E6F6EC8F0}" destId="{12A3EEB5-4DD8-4AC6-B708-27E45A14CAA4}" srcOrd="2" destOrd="0" parTransId="{A95D04F5-4B32-4C07-B50C-341EC4DC249B}" sibTransId="{D3A705ED-FCA5-4444-A01D-1ACBCF1550DA}"/>
    <dgm:cxn modelId="{0BBF8B21-060A-490A-8826-74C3FA1C8CB4}" type="presOf" srcId="{4BC951D7-F16C-4A51-B732-D7386AE24BEA}" destId="{C64B48BD-53EE-403A-885C-2667DE6FA74A}" srcOrd="0" destOrd="0" presId="urn:microsoft.com/office/officeart/2016/7/layout/LinearArrowProcessNumbered"/>
    <dgm:cxn modelId="{44CF4D26-B61A-4C2C-AECE-8F7B3174B878}" type="presOf" srcId="{AFECEA11-4983-420B-AF7A-2A8ED4FCD7ED}" destId="{D9C22992-3A08-45A8-B9A6-13B5592DED8E}" srcOrd="0" destOrd="0" presId="urn:microsoft.com/office/officeart/2016/7/layout/LinearArrowProcessNumbered"/>
    <dgm:cxn modelId="{279AC439-6CED-4F33-A7FA-B2730A5D6901}" type="presOf" srcId="{12A3EEB5-4DD8-4AC6-B708-27E45A14CAA4}" destId="{0FEDCAAB-C8F2-48DB-AC5A-E655E1246D0C}" srcOrd="0" destOrd="0" presId="urn:microsoft.com/office/officeart/2016/7/layout/LinearArrowProcessNumbered"/>
    <dgm:cxn modelId="{6674D276-8038-4AD4-B448-EBFFBAFE75C0}" type="presOf" srcId="{43CD9E8D-0784-488D-A8CC-C57670987CC8}" destId="{22DFF1CB-EFAD-45F8-B07E-0C1DFCF07B89}" srcOrd="0" destOrd="0" presId="urn:microsoft.com/office/officeart/2016/7/layout/LinearArrowProcessNumbered"/>
    <dgm:cxn modelId="{27A34E84-3A0C-4DDE-AB6D-AB5868626B02}" type="presOf" srcId="{E63DBC1D-E98B-4540-949B-1B1F3EB63242}" destId="{A099D547-32ED-4CD1-B730-A5F608DDE49D}" srcOrd="0" destOrd="0" presId="urn:microsoft.com/office/officeart/2016/7/layout/LinearArrowProcessNumbered"/>
    <dgm:cxn modelId="{9E0AD8A6-3F64-44E6-A17D-265B100008AB}" type="presOf" srcId="{A9FD1102-4382-4994-8BBC-7A933F49B892}" destId="{C86DDD3B-A395-4C5F-8A35-23A9E67E6FAD}" srcOrd="0" destOrd="0" presId="urn:microsoft.com/office/officeart/2016/7/layout/LinearArrowProcessNumbered"/>
    <dgm:cxn modelId="{CBE016AD-6265-4FE6-9F51-FBD72BF1953E}" type="presOf" srcId="{E4EBF40F-E50E-4585-9E69-689E6F6EC8F0}" destId="{7C8A058A-EDBD-41A2-9779-ADABAC52E3D7}" srcOrd="0" destOrd="0" presId="urn:microsoft.com/office/officeart/2016/7/layout/LinearArrowProcessNumbered"/>
    <dgm:cxn modelId="{98D130B9-642C-4D0D-95F0-F76F2EB7F7CA}" type="presOf" srcId="{F0071162-FA37-4332-9F54-1876F10B466C}" destId="{B1856E75-9E37-42F6-8547-4C21A60C1D16}" srcOrd="0" destOrd="0" presId="urn:microsoft.com/office/officeart/2016/7/layout/LinearArrowProcessNumbered"/>
    <dgm:cxn modelId="{6ADD44CB-4AC0-4D72-BC65-231BBD34745C}" type="presOf" srcId="{79D48C0F-0073-461B-A039-18835CD4C868}" destId="{DBC88622-7A9E-430C-B76D-A30DC1F37E9C}" srcOrd="0" destOrd="0" presId="urn:microsoft.com/office/officeart/2016/7/layout/LinearArrowProcessNumbered"/>
    <dgm:cxn modelId="{8068DBD7-B6FE-48DC-8A1A-605A159690F1}" srcId="{E4EBF40F-E50E-4585-9E69-689E6F6EC8F0}" destId="{AFECEA11-4983-420B-AF7A-2A8ED4FCD7ED}" srcOrd="0" destOrd="0" parTransId="{93C2E6EA-7091-4410-A4FD-B56E79066EAB}" sibTransId="{C3CC2428-8EDC-4F4C-9826-A4DB764B0D45}"/>
    <dgm:cxn modelId="{250883F7-819F-490E-9D48-CD5B638B5A4B}" srcId="{E4EBF40F-E50E-4585-9E69-689E6F6EC8F0}" destId="{A9FD1102-4382-4994-8BBC-7A933F49B892}" srcOrd="3" destOrd="0" parTransId="{EE79DC39-E08E-4AC9-AD0A-AD23CBC3D4E4}" sibTransId="{4BC951D7-F16C-4A51-B732-D7386AE24BEA}"/>
    <dgm:cxn modelId="{57D925FB-1F8C-491D-A50A-D199A7D4F971}" srcId="{E4EBF40F-E50E-4585-9E69-689E6F6EC8F0}" destId="{E63DBC1D-E98B-4540-949B-1B1F3EB63242}" srcOrd="1" destOrd="0" parTransId="{8E025EE8-35CA-44E4-9F4E-639DA6C79F2C}" sibTransId="{F0071162-FA37-4332-9F54-1876F10B466C}"/>
    <dgm:cxn modelId="{E3D8F3FF-DEA9-4A57-B66E-C600AF0DCB59}" type="presOf" srcId="{D3A705ED-FCA5-4444-A01D-1ACBCF1550DA}" destId="{429B6868-68D6-4EE2-A3E7-FBA042D9976A}" srcOrd="0" destOrd="0" presId="urn:microsoft.com/office/officeart/2016/7/layout/LinearArrowProcessNumbered"/>
    <dgm:cxn modelId="{C0BBD044-9E10-4A29-9A8E-5613D0A8F87E}" type="presParOf" srcId="{7C8A058A-EDBD-41A2-9779-ADABAC52E3D7}" destId="{2543BDEA-4A76-4B4B-B618-C490B4C81CDE}" srcOrd="0" destOrd="0" presId="urn:microsoft.com/office/officeart/2016/7/layout/LinearArrowProcessNumbered"/>
    <dgm:cxn modelId="{C3CB9E16-4F64-46CB-B734-1B643800672A}" type="presParOf" srcId="{2543BDEA-4A76-4B4B-B618-C490B4C81CDE}" destId="{77D04E92-1E88-4525-873E-F8E1D415F143}" srcOrd="0" destOrd="0" presId="urn:microsoft.com/office/officeart/2016/7/layout/LinearArrowProcessNumbered"/>
    <dgm:cxn modelId="{F04A888A-0845-4FA6-9C55-A16D592E3814}" type="presParOf" srcId="{2543BDEA-4A76-4B4B-B618-C490B4C81CDE}" destId="{B7B4CF0B-AF0A-4B47-AB70-600B2AFCBA1B}" srcOrd="1" destOrd="0" presId="urn:microsoft.com/office/officeart/2016/7/layout/LinearArrowProcessNumbered"/>
    <dgm:cxn modelId="{786168B5-D28F-46DA-B2D9-8B377296D0C6}" type="presParOf" srcId="{B7B4CF0B-AF0A-4B47-AB70-600B2AFCBA1B}" destId="{22F49DE4-89DF-4D94-A2F1-DF9FE4DBC84C}" srcOrd="0" destOrd="0" presId="urn:microsoft.com/office/officeart/2016/7/layout/LinearArrowProcessNumbered"/>
    <dgm:cxn modelId="{20B6F632-C363-4794-A814-536C931C658B}" type="presParOf" srcId="{B7B4CF0B-AF0A-4B47-AB70-600B2AFCBA1B}" destId="{4C556A31-76ED-4D01-A30A-D1C86C21F5F7}" srcOrd="1" destOrd="0" presId="urn:microsoft.com/office/officeart/2016/7/layout/LinearArrowProcessNumbered"/>
    <dgm:cxn modelId="{8EF9DF45-B982-49EB-B154-983A966B0C60}" type="presParOf" srcId="{B7B4CF0B-AF0A-4B47-AB70-600B2AFCBA1B}" destId="{CA5B49B6-CF4C-48DA-A739-08AB5A3B2A51}" srcOrd="2" destOrd="0" presId="urn:microsoft.com/office/officeart/2016/7/layout/LinearArrowProcessNumbered"/>
    <dgm:cxn modelId="{A3A1F5CC-258E-406C-8B30-287E5698B19F}" type="presParOf" srcId="{B7B4CF0B-AF0A-4B47-AB70-600B2AFCBA1B}" destId="{D44B1CBD-7159-43C7-A14D-3784EC4C3797}" srcOrd="3" destOrd="0" presId="urn:microsoft.com/office/officeart/2016/7/layout/LinearArrowProcessNumbered"/>
    <dgm:cxn modelId="{594AC290-4595-46CA-81FB-1E4177294D79}" type="presParOf" srcId="{2543BDEA-4A76-4B4B-B618-C490B4C81CDE}" destId="{D9C22992-3A08-45A8-B9A6-13B5592DED8E}" srcOrd="2" destOrd="0" presId="urn:microsoft.com/office/officeart/2016/7/layout/LinearArrowProcessNumbered"/>
    <dgm:cxn modelId="{371B5260-0D48-4185-A7D1-66733A23DD61}" type="presParOf" srcId="{7C8A058A-EDBD-41A2-9779-ADABAC52E3D7}" destId="{644D6CE9-D51C-4700-B92F-3729D010E249}" srcOrd="1" destOrd="0" presId="urn:microsoft.com/office/officeart/2016/7/layout/LinearArrowProcessNumbered"/>
    <dgm:cxn modelId="{EE8BDFFB-E6F1-4890-8D0B-0786209D6B8C}" type="presParOf" srcId="{7C8A058A-EDBD-41A2-9779-ADABAC52E3D7}" destId="{AEA293A5-7C3D-46AB-A398-BDEE654526BB}" srcOrd="2" destOrd="0" presId="urn:microsoft.com/office/officeart/2016/7/layout/LinearArrowProcessNumbered"/>
    <dgm:cxn modelId="{0D58F88D-4AC6-4D2C-8A43-6ADFFCD14C9F}" type="presParOf" srcId="{AEA293A5-7C3D-46AB-A398-BDEE654526BB}" destId="{7D4DEFE2-4A51-45D2-AFB2-76275B9EDF0C}" srcOrd="0" destOrd="0" presId="urn:microsoft.com/office/officeart/2016/7/layout/LinearArrowProcessNumbered"/>
    <dgm:cxn modelId="{0F9C2BFB-9FC2-466C-B13B-29C9E9D06CAC}" type="presParOf" srcId="{AEA293A5-7C3D-46AB-A398-BDEE654526BB}" destId="{47A15F18-8B35-4C45-A45B-8F342238D6BC}" srcOrd="1" destOrd="0" presId="urn:microsoft.com/office/officeart/2016/7/layout/LinearArrowProcessNumbered"/>
    <dgm:cxn modelId="{E321429D-84FB-4A8B-B63F-7078FC447720}" type="presParOf" srcId="{47A15F18-8B35-4C45-A45B-8F342238D6BC}" destId="{693E4A65-8226-4DA9-9D7D-F9E75955B63A}" srcOrd="0" destOrd="0" presId="urn:microsoft.com/office/officeart/2016/7/layout/LinearArrowProcessNumbered"/>
    <dgm:cxn modelId="{105BCC3A-4B23-40BA-8300-9EC0F73F9117}" type="presParOf" srcId="{47A15F18-8B35-4C45-A45B-8F342238D6BC}" destId="{9CCF1767-AE95-459E-999B-1CBA1C21ED77}" srcOrd="1" destOrd="0" presId="urn:microsoft.com/office/officeart/2016/7/layout/LinearArrowProcessNumbered"/>
    <dgm:cxn modelId="{E024D69C-36BE-4675-B086-72D66F727CCC}" type="presParOf" srcId="{47A15F18-8B35-4C45-A45B-8F342238D6BC}" destId="{B1856E75-9E37-42F6-8547-4C21A60C1D16}" srcOrd="2" destOrd="0" presId="urn:microsoft.com/office/officeart/2016/7/layout/LinearArrowProcessNumbered"/>
    <dgm:cxn modelId="{B8EC500E-45D1-4564-AFF4-9AC0462D4334}" type="presParOf" srcId="{47A15F18-8B35-4C45-A45B-8F342238D6BC}" destId="{FD261F3A-3766-4F68-894F-DF63CA36CE72}" srcOrd="3" destOrd="0" presId="urn:microsoft.com/office/officeart/2016/7/layout/LinearArrowProcessNumbered"/>
    <dgm:cxn modelId="{371254C6-8EA0-4E99-A1A2-0B88718C4B10}" type="presParOf" srcId="{AEA293A5-7C3D-46AB-A398-BDEE654526BB}" destId="{A099D547-32ED-4CD1-B730-A5F608DDE49D}" srcOrd="2" destOrd="0" presId="urn:microsoft.com/office/officeart/2016/7/layout/LinearArrowProcessNumbered"/>
    <dgm:cxn modelId="{BAC547A4-714F-41D2-8FE0-2BCC433D5F2D}" type="presParOf" srcId="{7C8A058A-EDBD-41A2-9779-ADABAC52E3D7}" destId="{D11BA427-7F3A-470C-9DBE-7EB7711A413D}" srcOrd="3" destOrd="0" presId="urn:microsoft.com/office/officeart/2016/7/layout/LinearArrowProcessNumbered"/>
    <dgm:cxn modelId="{2B2972B5-051F-4BF4-8E95-6A0E4BEBC477}" type="presParOf" srcId="{7C8A058A-EDBD-41A2-9779-ADABAC52E3D7}" destId="{ECAF2A24-49FF-4315-97B0-7F4ED26D87AC}" srcOrd="4" destOrd="0" presId="urn:microsoft.com/office/officeart/2016/7/layout/LinearArrowProcessNumbered"/>
    <dgm:cxn modelId="{3832A03C-DCEF-47CE-95B5-DBBAAA7FBF52}" type="presParOf" srcId="{ECAF2A24-49FF-4315-97B0-7F4ED26D87AC}" destId="{A4258C12-05A9-4686-8397-6E8FB127025E}" srcOrd="0" destOrd="0" presId="urn:microsoft.com/office/officeart/2016/7/layout/LinearArrowProcessNumbered"/>
    <dgm:cxn modelId="{E2216D57-6621-4457-B1EA-A665FC5C6400}" type="presParOf" srcId="{ECAF2A24-49FF-4315-97B0-7F4ED26D87AC}" destId="{BB6459AF-864F-405F-B46D-72758833971F}" srcOrd="1" destOrd="0" presId="urn:microsoft.com/office/officeart/2016/7/layout/LinearArrowProcessNumbered"/>
    <dgm:cxn modelId="{C1C8119F-C8B4-4B92-886D-C79A7A68B52E}" type="presParOf" srcId="{BB6459AF-864F-405F-B46D-72758833971F}" destId="{3E7550E9-A41D-4886-831D-A8F2DD2F7253}" srcOrd="0" destOrd="0" presId="urn:microsoft.com/office/officeart/2016/7/layout/LinearArrowProcessNumbered"/>
    <dgm:cxn modelId="{1D609593-F426-42D0-B18A-16322A091186}" type="presParOf" srcId="{BB6459AF-864F-405F-B46D-72758833971F}" destId="{A7F813DE-205D-4C56-8F4E-DA34EED33E68}" srcOrd="1" destOrd="0" presId="urn:microsoft.com/office/officeart/2016/7/layout/LinearArrowProcessNumbered"/>
    <dgm:cxn modelId="{BEC0005A-7504-47EE-A568-EA7F4D055294}" type="presParOf" srcId="{BB6459AF-864F-405F-B46D-72758833971F}" destId="{429B6868-68D6-4EE2-A3E7-FBA042D9976A}" srcOrd="2" destOrd="0" presId="urn:microsoft.com/office/officeart/2016/7/layout/LinearArrowProcessNumbered"/>
    <dgm:cxn modelId="{9061BBF7-BE77-4094-941B-9E1E64B0B626}" type="presParOf" srcId="{BB6459AF-864F-405F-B46D-72758833971F}" destId="{A8B81885-C75D-471F-9E4A-8511B507F806}" srcOrd="3" destOrd="0" presId="urn:microsoft.com/office/officeart/2016/7/layout/LinearArrowProcessNumbered"/>
    <dgm:cxn modelId="{999E7F9D-2612-4744-BD62-75D1A823EFF3}" type="presParOf" srcId="{ECAF2A24-49FF-4315-97B0-7F4ED26D87AC}" destId="{0FEDCAAB-C8F2-48DB-AC5A-E655E1246D0C}" srcOrd="2" destOrd="0" presId="urn:microsoft.com/office/officeart/2016/7/layout/LinearArrowProcessNumbered"/>
    <dgm:cxn modelId="{04D37FAF-84CE-4405-839E-20A06489557F}" type="presParOf" srcId="{7C8A058A-EDBD-41A2-9779-ADABAC52E3D7}" destId="{5F4C34FD-291C-4B0E-BA8B-937B674F2AD5}" srcOrd="5" destOrd="0" presId="urn:microsoft.com/office/officeart/2016/7/layout/LinearArrowProcessNumbered"/>
    <dgm:cxn modelId="{06CC923C-4423-4A35-87C8-615F19665421}" type="presParOf" srcId="{7C8A058A-EDBD-41A2-9779-ADABAC52E3D7}" destId="{A627207B-9FE7-4147-9F08-959875449AC4}" srcOrd="6" destOrd="0" presId="urn:microsoft.com/office/officeart/2016/7/layout/LinearArrowProcessNumbered"/>
    <dgm:cxn modelId="{0FC7E912-B93E-4671-BCFC-237AA52307FE}" type="presParOf" srcId="{A627207B-9FE7-4147-9F08-959875449AC4}" destId="{AAF63F9E-629E-430C-9D36-D6875C5D8999}" srcOrd="0" destOrd="0" presId="urn:microsoft.com/office/officeart/2016/7/layout/LinearArrowProcessNumbered"/>
    <dgm:cxn modelId="{A69F3CE9-81FE-4116-BD86-456E46A235CF}" type="presParOf" srcId="{A627207B-9FE7-4147-9F08-959875449AC4}" destId="{6076EF62-35E4-4CE9-B4B6-E14B242607B0}" srcOrd="1" destOrd="0" presId="urn:microsoft.com/office/officeart/2016/7/layout/LinearArrowProcessNumbered"/>
    <dgm:cxn modelId="{77B9E3C0-BDDE-419F-8F8D-3B2FA0FE1730}" type="presParOf" srcId="{6076EF62-35E4-4CE9-B4B6-E14B242607B0}" destId="{1019DA0B-11D1-42AD-A87B-6C9431ABFD4C}" srcOrd="0" destOrd="0" presId="urn:microsoft.com/office/officeart/2016/7/layout/LinearArrowProcessNumbered"/>
    <dgm:cxn modelId="{202CD7B2-3D01-4B78-BCAF-0EEF5443F739}" type="presParOf" srcId="{6076EF62-35E4-4CE9-B4B6-E14B242607B0}" destId="{7C226849-763A-47F6-9430-3D5516874F4F}" srcOrd="1" destOrd="0" presId="urn:microsoft.com/office/officeart/2016/7/layout/LinearArrowProcessNumbered"/>
    <dgm:cxn modelId="{1D82156D-8CDC-43A6-860C-18584F84D63F}" type="presParOf" srcId="{6076EF62-35E4-4CE9-B4B6-E14B242607B0}" destId="{C64B48BD-53EE-403A-885C-2667DE6FA74A}" srcOrd="2" destOrd="0" presId="urn:microsoft.com/office/officeart/2016/7/layout/LinearArrowProcessNumbered"/>
    <dgm:cxn modelId="{42412A7D-1241-4A39-84DC-DFCEC58AECD2}" type="presParOf" srcId="{6076EF62-35E4-4CE9-B4B6-E14B242607B0}" destId="{953103A6-AFB7-4C2C-B235-CE19D1323F4D}" srcOrd="3" destOrd="0" presId="urn:microsoft.com/office/officeart/2016/7/layout/LinearArrowProcessNumbered"/>
    <dgm:cxn modelId="{1CBE6E9E-A4AC-4871-BBEF-506948958ED4}" type="presParOf" srcId="{A627207B-9FE7-4147-9F08-959875449AC4}" destId="{C86DDD3B-A395-4C5F-8A35-23A9E67E6FAD}" srcOrd="2" destOrd="0" presId="urn:microsoft.com/office/officeart/2016/7/layout/LinearArrowProcessNumbered"/>
    <dgm:cxn modelId="{37F459DD-2DD0-4D43-84C4-66C776254D21}" type="presParOf" srcId="{7C8A058A-EDBD-41A2-9779-ADABAC52E3D7}" destId="{2A04FAF3-2112-44A8-A7ED-1E9B0C9E09AF}" srcOrd="7" destOrd="0" presId="urn:microsoft.com/office/officeart/2016/7/layout/LinearArrowProcessNumbered"/>
    <dgm:cxn modelId="{5DBDF23A-4E64-4BC0-AA18-711742532FFB}" type="presParOf" srcId="{7C8A058A-EDBD-41A2-9779-ADABAC52E3D7}" destId="{435E3364-CB68-4A6C-8B9D-3E78C41156AC}" srcOrd="8" destOrd="0" presId="urn:microsoft.com/office/officeart/2016/7/layout/LinearArrowProcessNumbered"/>
    <dgm:cxn modelId="{1B7B194C-E18D-4E4B-AEBF-7CA126A02FE7}" type="presParOf" srcId="{435E3364-CB68-4A6C-8B9D-3E78C41156AC}" destId="{CFD5D920-FB6F-41CE-8E0F-C42D46B02978}" srcOrd="0" destOrd="0" presId="urn:microsoft.com/office/officeart/2016/7/layout/LinearArrowProcessNumbered"/>
    <dgm:cxn modelId="{CFDF603C-7D58-411C-9D35-2A7236D0E1B3}" type="presParOf" srcId="{435E3364-CB68-4A6C-8B9D-3E78C41156AC}" destId="{55F071F5-759E-4EEA-8CD4-EE61D71A7122}" srcOrd="1" destOrd="0" presId="urn:microsoft.com/office/officeart/2016/7/layout/LinearArrowProcessNumbered"/>
    <dgm:cxn modelId="{B89A4B69-E15F-40B4-99DA-E0075373D6A3}" type="presParOf" srcId="{55F071F5-759E-4EEA-8CD4-EE61D71A7122}" destId="{7E9A11B4-5D54-44E8-8796-80FFDA1AC8C8}" srcOrd="0" destOrd="0" presId="urn:microsoft.com/office/officeart/2016/7/layout/LinearArrowProcessNumbered"/>
    <dgm:cxn modelId="{18FF8E36-58DE-471A-921F-5030A0DD80AA}" type="presParOf" srcId="{55F071F5-759E-4EEA-8CD4-EE61D71A7122}" destId="{96652AEC-09B5-4CF3-BF5F-5B187B2FFD1E}" srcOrd="1" destOrd="0" presId="urn:microsoft.com/office/officeart/2016/7/layout/LinearArrowProcessNumbered"/>
    <dgm:cxn modelId="{87098CB4-6CF2-4364-A8E0-2E657045CD14}" type="presParOf" srcId="{55F071F5-759E-4EEA-8CD4-EE61D71A7122}" destId="{22DFF1CB-EFAD-45F8-B07E-0C1DFCF07B89}" srcOrd="2" destOrd="0" presId="urn:microsoft.com/office/officeart/2016/7/layout/LinearArrowProcessNumbered"/>
    <dgm:cxn modelId="{ED751C82-1E0F-42FF-AB50-2F68925D6EA8}" type="presParOf" srcId="{55F071F5-759E-4EEA-8CD4-EE61D71A7122}" destId="{EE249DB3-F61D-401D-A715-4C3BD7FBC394}" srcOrd="3" destOrd="0" presId="urn:microsoft.com/office/officeart/2016/7/layout/LinearArrowProcessNumbered"/>
    <dgm:cxn modelId="{1E49516C-7C04-4A02-B12F-DF1C25F923BD}" type="presParOf" srcId="{435E3364-CB68-4A6C-8B9D-3E78C41156AC}" destId="{DBC88622-7A9E-430C-B76D-A30DC1F37E9C}" srcOrd="2" destOrd="0" presId="urn:microsoft.com/office/officeart/2016/7/layout/LinearArrow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5D6A8-1896-4B69-8378-FC653BF214CC}">
      <dsp:nvSpPr>
        <dsp:cNvPr id="0" name=""/>
        <dsp:cNvSpPr/>
      </dsp:nvSpPr>
      <dsp:spPr>
        <a:xfrm>
          <a:off x="139014" y="-365148"/>
          <a:ext cx="4332795" cy="2751325"/>
        </a:xfrm>
        <a:prstGeom prst="roundRect">
          <a:avLst>
            <a:gd name="adj" fmla="val 10000"/>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80125B-8B73-4A8A-80FB-02BDC24B112E}">
      <dsp:nvSpPr>
        <dsp:cNvPr id="0" name=""/>
        <dsp:cNvSpPr/>
      </dsp:nvSpPr>
      <dsp:spPr>
        <a:xfrm>
          <a:off x="620435" y="92202"/>
          <a:ext cx="4332795" cy="2751325"/>
        </a:xfrm>
        <a:prstGeom prst="roundRect">
          <a:avLst>
            <a:gd name="adj" fmla="val 10000"/>
          </a:avLst>
        </a:prstGeom>
        <a:solidFill>
          <a:schemeClr val="lt2">
            <a:alpha val="9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baseline="0" dirty="0"/>
            <a:t>Acknowledge the unique challenges and importance of discussing our work in the adult industry with our children.</a:t>
          </a:r>
          <a:endParaRPr lang="en-US" sz="2800" kern="1200" dirty="0"/>
        </a:p>
      </dsp:txBody>
      <dsp:txXfrm>
        <a:off x="701019" y="172786"/>
        <a:ext cx="4171627" cy="2590157"/>
      </dsp:txXfrm>
    </dsp:sp>
    <dsp:sp modelId="{DF17D9B7-9D83-4DCD-BA3B-6959E59549E3}">
      <dsp:nvSpPr>
        <dsp:cNvPr id="0" name=""/>
        <dsp:cNvSpPr/>
      </dsp:nvSpPr>
      <dsp:spPr>
        <a:xfrm>
          <a:off x="5413292" y="-337249"/>
          <a:ext cx="4332795" cy="2751325"/>
        </a:xfrm>
        <a:prstGeom prst="roundRect">
          <a:avLst>
            <a:gd name="adj" fmla="val 10000"/>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9E63E0-12A6-4D16-A023-9E2F13237AF6}">
      <dsp:nvSpPr>
        <dsp:cNvPr id="0" name=""/>
        <dsp:cNvSpPr/>
      </dsp:nvSpPr>
      <dsp:spPr>
        <a:xfrm>
          <a:off x="5894714" y="120100"/>
          <a:ext cx="4332795" cy="2751325"/>
        </a:xfrm>
        <a:prstGeom prst="roundRect">
          <a:avLst>
            <a:gd name="adj" fmla="val 10000"/>
          </a:avLst>
        </a:prstGeom>
        <a:solidFill>
          <a:schemeClr val="lt2">
            <a:alpha val="9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baseline="0" dirty="0"/>
            <a:t>The goal of the presentation is to share strategies and insights for navigating these conversations effectively.</a:t>
          </a:r>
          <a:endParaRPr lang="en-US" sz="2800" kern="1200" dirty="0"/>
        </a:p>
      </dsp:txBody>
      <dsp:txXfrm>
        <a:off x="5975298" y="200684"/>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CB2DD-A69D-4B04-8E30-22B19F16582A}">
      <dsp:nvSpPr>
        <dsp:cNvPr id="0" name=""/>
        <dsp:cNvSpPr/>
      </dsp:nvSpPr>
      <dsp:spPr>
        <a:xfrm>
          <a:off x="0" y="3177573"/>
          <a:ext cx="6832212" cy="2084831"/>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0" i="0" kern="1200" baseline="0" dirty="0"/>
            <a:t>Different ages may require different approaches and levels of detail in our explanations.</a:t>
          </a:r>
          <a:endParaRPr lang="en-US" sz="2100" kern="1200" dirty="0"/>
        </a:p>
      </dsp:txBody>
      <dsp:txXfrm>
        <a:off x="0" y="3177573"/>
        <a:ext cx="6832212" cy="1125809"/>
      </dsp:txXfrm>
    </dsp:sp>
    <dsp:sp modelId="{66BFF319-4678-4E4B-8B8D-35523B585260}">
      <dsp:nvSpPr>
        <dsp:cNvPr id="0" name=""/>
        <dsp:cNvSpPr/>
      </dsp:nvSpPr>
      <dsp:spPr>
        <a:xfrm>
          <a:off x="3336" y="4261685"/>
          <a:ext cx="2275179" cy="959022"/>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ts val="0"/>
            </a:spcAft>
            <a:buNone/>
          </a:pPr>
          <a:r>
            <a:rPr lang="en-US" sz="1900" b="0" i="0" kern="1200" baseline="0" dirty="0"/>
            <a:t>Younger children </a:t>
          </a:r>
        </a:p>
        <a:p>
          <a:pPr marL="0" lvl="0" indent="0" algn="ctr" defTabSz="844550">
            <a:lnSpc>
              <a:spcPct val="90000"/>
            </a:lnSpc>
            <a:spcBef>
              <a:spcPct val="0"/>
            </a:spcBef>
            <a:spcAft>
              <a:spcPts val="0"/>
            </a:spcAft>
            <a:buNone/>
          </a:pPr>
          <a:r>
            <a:rPr lang="en-US" sz="1600" b="0" i="0" kern="1200" baseline="0" dirty="0"/>
            <a:t>(under 10 years old) </a:t>
          </a:r>
          <a:endParaRPr lang="en-US" sz="1600" kern="1200" dirty="0"/>
        </a:p>
      </dsp:txBody>
      <dsp:txXfrm>
        <a:off x="3336" y="4261685"/>
        <a:ext cx="2275179" cy="959022"/>
      </dsp:txXfrm>
    </dsp:sp>
    <dsp:sp modelId="{C1B02400-3551-4D4A-BAF7-526DB517192B}">
      <dsp:nvSpPr>
        <dsp:cNvPr id="0" name=""/>
        <dsp:cNvSpPr/>
      </dsp:nvSpPr>
      <dsp:spPr>
        <a:xfrm>
          <a:off x="2278516" y="4261685"/>
          <a:ext cx="2275179" cy="959022"/>
        </a:xfrm>
        <a:prstGeom prst="rect">
          <a:avLst/>
        </a:prstGeom>
        <a:solidFill>
          <a:schemeClr val="accent2">
            <a:tint val="40000"/>
            <a:alpha val="90000"/>
            <a:hueOff val="491070"/>
            <a:satOff val="-25033"/>
            <a:lumOff val="-2589"/>
            <a:alphaOff val="0"/>
          </a:schemeClr>
        </a:solidFill>
        <a:ln w="9525" cap="rnd" cmpd="sng" algn="ctr">
          <a:solidFill>
            <a:schemeClr val="accent2">
              <a:tint val="40000"/>
              <a:alpha val="90000"/>
              <a:hueOff val="491070"/>
              <a:satOff val="-25033"/>
              <a:lumOff val="-258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ts val="0"/>
            </a:spcAft>
            <a:buNone/>
          </a:pPr>
          <a:r>
            <a:rPr lang="en-US" sz="2100" b="0" i="0" kern="1200" baseline="0" dirty="0"/>
            <a:t>Pre-teens</a:t>
          </a:r>
        </a:p>
        <a:p>
          <a:pPr marL="0" lvl="0" indent="0" algn="ctr" defTabSz="933450">
            <a:lnSpc>
              <a:spcPct val="90000"/>
            </a:lnSpc>
            <a:spcBef>
              <a:spcPct val="0"/>
            </a:spcBef>
            <a:spcAft>
              <a:spcPts val="0"/>
            </a:spcAft>
            <a:buNone/>
          </a:pPr>
          <a:r>
            <a:rPr lang="en-US" sz="2100" b="0" i="0" kern="1200" baseline="0" dirty="0"/>
            <a:t> </a:t>
          </a:r>
          <a:r>
            <a:rPr lang="en-US" sz="1600" b="0" i="0" kern="1200" baseline="0" dirty="0"/>
            <a:t>(10 to 12 years old)</a:t>
          </a:r>
          <a:endParaRPr lang="en-US" sz="1600" kern="1200" dirty="0"/>
        </a:p>
      </dsp:txBody>
      <dsp:txXfrm>
        <a:off x="2278516" y="4261685"/>
        <a:ext cx="2275179" cy="959022"/>
      </dsp:txXfrm>
    </dsp:sp>
    <dsp:sp modelId="{933765D8-3E8B-400D-AC42-5F52437D7EF2}">
      <dsp:nvSpPr>
        <dsp:cNvPr id="0" name=""/>
        <dsp:cNvSpPr/>
      </dsp:nvSpPr>
      <dsp:spPr>
        <a:xfrm>
          <a:off x="4553695" y="4261685"/>
          <a:ext cx="2275179" cy="959022"/>
        </a:xfrm>
        <a:prstGeom prst="rect">
          <a:avLst/>
        </a:prstGeom>
        <a:solidFill>
          <a:schemeClr val="accent2">
            <a:tint val="40000"/>
            <a:alpha val="90000"/>
            <a:hueOff val="982140"/>
            <a:satOff val="-50066"/>
            <a:lumOff val="-5179"/>
            <a:alphaOff val="0"/>
          </a:schemeClr>
        </a:solidFill>
        <a:ln w="9525" cap="rnd" cmpd="sng" algn="ctr">
          <a:solidFill>
            <a:schemeClr val="accent2">
              <a:tint val="40000"/>
              <a:alpha val="90000"/>
              <a:hueOff val="982140"/>
              <a:satOff val="-50066"/>
              <a:lumOff val="-517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b="0" i="0" kern="1200" baseline="0" dirty="0"/>
            <a:t>Adolescents </a:t>
          </a:r>
          <a:r>
            <a:rPr lang="en-US" sz="1600" b="0" i="0" kern="1200" baseline="0" dirty="0"/>
            <a:t>(13+ years old)</a:t>
          </a:r>
          <a:endParaRPr lang="en-US" sz="1600" kern="1200" dirty="0"/>
        </a:p>
      </dsp:txBody>
      <dsp:txXfrm>
        <a:off x="4553695" y="4261685"/>
        <a:ext cx="2275179" cy="959022"/>
      </dsp:txXfrm>
    </dsp:sp>
    <dsp:sp modelId="{8F320906-4911-4DEA-B06A-B9689DCF9EBC}">
      <dsp:nvSpPr>
        <dsp:cNvPr id="0" name=""/>
        <dsp:cNvSpPr/>
      </dsp:nvSpPr>
      <dsp:spPr>
        <a:xfrm rot="10800000">
          <a:off x="0" y="2374"/>
          <a:ext cx="6832212" cy="3206471"/>
        </a:xfrm>
        <a:prstGeom prst="upArrowCallout">
          <a:avLst/>
        </a:prstGeom>
        <a:gradFill rotWithShape="0">
          <a:gsLst>
            <a:gs pos="0">
              <a:schemeClr val="accent2">
                <a:hueOff val="889586"/>
                <a:satOff val="-19883"/>
                <a:lumOff val="-18823"/>
                <a:alphaOff val="0"/>
                <a:tint val="96000"/>
                <a:lumMod val="104000"/>
              </a:schemeClr>
            </a:gs>
            <a:gs pos="100000">
              <a:schemeClr val="accent2">
                <a:hueOff val="889586"/>
                <a:satOff val="-19883"/>
                <a:lumOff val="-1882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0" i="0" kern="1200" baseline="0"/>
            <a:t>Importance of age-appropriate communication</a:t>
          </a:r>
          <a:endParaRPr lang="en-US" sz="2100" kern="1200"/>
        </a:p>
      </dsp:txBody>
      <dsp:txXfrm rot="10800000">
        <a:off x="0" y="2374"/>
        <a:ext cx="6832212" cy="20834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1B862-BA64-4AD4-80B3-3E6D87EC2C68}">
      <dsp:nvSpPr>
        <dsp:cNvPr id="0" name=""/>
        <dsp:cNvSpPr/>
      </dsp:nvSpPr>
      <dsp:spPr>
        <a:xfrm>
          <a:off x="2103120" y="382"/>
          <a:ext cx="8412480" cy="2111928"/>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225" tIns="536430" rIns="163225" bIns="536430" numCol="1" spcCol="1270" anchor="ctr" anchorCtr="0">
          <a:noAutofit/>
        </a:bodyPr>
        <a:lstStyle/>
        <a:p>
          <a:pPr marL="0" lvl="0" indent="0" algn="ctr" defTabSz="1600200">
            <a:lnSpc>
              <a:spcPct val="90000"/>
            </a:lnSpc>
            <a:spcBef>
              <a:spcPct val="0"/>
            </a:spcBef>
            <a:spcAft>
              <a:spcPct val="35000"/>
            </a:spcAft>
            <a:buNone/>
          </a:pPr>
          <a:r>
            <a:rPr lang="en-US" sz="3600" kern="1200" dirty="0"/>
            <a:t>Honesty and trust</a:t>
          </a:r>
        </a:p>
      </dsp:txBody>
      <dsp:txXfrm>
        <a:off x="2103120" y="382"/>
        <a:ext cx="8412480" cy="2111928"/>
      </dsp:txXfrm>
    </dsp:sp>
    <dsp:sp modelId="{E0C48D1D-A16E-4032-B74A-61AEBB74E89A}">
      <dsp:nvSpPr>
        <dsp:cNvPr id="0" name=""/>
        <dsp:cNvSpPr/>
      </dsp:nvSpPr>
      <dsp:spPr>
        <a:xfrm>
          <a:off x="0" y="382"/>
          <a:ext cx="2103120" cy="2111928"/>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208612" rIns="111290" bIns="208612" numCol="1" spcCol="1270" anchor="ctr" anchorCtr="0">
          <a:noAutofit/>
        </a:bodyPr>
        <a:lstStyle/>
        <a:p>
          <a:pPr marL="0" lvl="0" indent="0" algn="ctr" defTabSz="1066800">
            <a:lnSpc>
              <a:spcPct val="90000"/>
            </a:lnSpc>
            <a:spcBef>
              <a:spcPct val="0"/>
            </a:spcBef>
            <a:spcAft>
              <a:spcPct val="35000"/>
            </a:spcAft>
            <a:buNone/>
          </a:pPr>
          <a:r>
            <a:rPr lang="en-US" sz="2400" kern="1200" dirty="0"/>
            <a:t>Emphasize</a:t>
          </a:r>
          <a:endParaRPr lang="en-US" sz="1800" kern="1200" dirty="0"/>
        </a:p>
      </dsp:txBody>
      <dsp:txXfrm>
        <a:off x="0" y="382"/>
        <a:ext cx="2103120" cy="2111928"/>
      </dsp:txXfrm>
    </dsp:sp>
    <dsp:sp modelId="{7AC1616D-4E5A-4C5F-B953-3FC225511379}">
      <dsp:nvSpPr>
        <dsp:cNvPr id="0" name=""/>
        <dsp:cNvSpPr/>
      </dsp:nvSpPr>
      <dsp:spPr>
        <a:xfrm>
          <a:off x="2103120" y="2239026"/>
          <a:ext cx="8412480" cy="2111928"/>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225" tIns="536430" rIns="163225" bIns="536430" numCol="1" spcCol="1270" anchor="ctr" anchorCtr="0">
          <a:noAutofit/>
        </a:bodyPr>
        <a:lstStyle/>
        <a:p>
          <a:pPr marL="0" lvl="0" indent="0" algn="l" defTabSz="1066800">
            <a:lnSpc>
              <a:spcPct val="90000"/>
            </a:lnSpc>
            <a:spcBef>
              <a:spcPct val="0"/>
            </a:spcBef>
            <a:spcAft>
              <a:spcPct val="35000"/>
            </a:spcAft>
            <a:buNone/>
          </a:pPr>
          <a:r>
            <a:rPr lang="en-US" sz="2400" kern="1200" dirty="0"/>
            <a:t>Strategies for fostering open communication and creating a safe space to ask questions</a:t>
          </a:r>
        </a:p>
      </dsp:txBody>
      <dsp:txXfrm>
        <a:off x="2103120" y="2239026"/>
        <a:ext cx="8412480" cy="2111928"/>
      </dsp:txXfrm>
    </dsp:sp>
    <dsp:sp modelId="{8C7D92D2-0C23-48C0-910F-5FD29164D450}">
      <dsp:nvSpPr>
        <dsp:cNvPr id="0" name=""/>
        <dsp:cNvSpPr/>
      </dsp:nvSpPr>
      <dsp:spPr>
        <a:xfrm>
          <a:off x="0" y="2239026"/>
          <a:ext cx="2103120" cy="2111928"/>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208612" rIns="111290" bIns="208612" numCol="1" spcCol="1270" anchor="ctr" anchorCtr="0">
          <a:noAutofit/>
        </a:bodyPr>
        <a:lstStyle/>
        <a:p>
          <a:pPr marL="0" lvl="0" indent="0" algn="ctr" defTabSz="1600200">
            <a:lnSpc>
              <a:spcPct val="90000"/>
            </a:lnSpc>
            <a:spcBef>
              <a:spcPct val="0"/>
            </a:spcBef>
            <a:spcAft>
              <a:spcPct val="35000"/>
            </a:spcAft>
            <a:buNone/>
          </a:pPr>
          <a:r>
            <a:rPr lang="en-US" sz="3600" kern="1200" dirty="0"/>
            <a:t>Discuss</a:t>
          </a:r>
          <a:endParaRPr lang="en-US" sz="1800" kern="1200" dirty="0"/>
        </a:p>
      </dsp:txBody>
      <dsp:txXfrm>
        <a:off x="0" y="2239026"/>
        <a:ext cx="2103120" cy="21119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1F831-3A28-4DE5-981E-93F90352FC88}">
      <dsp:nvSpPr>
        <dsp:cNvPr id="0" name=""/>
        <dsp:cNvSpPr/>
      </dsp:nvSpPr>
      <dsp:spPr>
        <a:xfrm>
          <a:off x="0" y="47277"/>
          <a:ext cx="8354568" cy="69556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baseline="0" dirty="0"/>
            <a:t>Define what the adult industry is.</a:t>
          </a:r>
          <a:endParaRPr lang="en-US" sz="2900" kern="1200" dirty="0"/>
        </a:p>
      </dsp:txBody>
      <dsp:txXfrm>
        <a:off x="33955" y="81232"/>
        <a:ext cx="8286658" cy="627655"/>
      </dsp:txXfrm>
    </dsp:sp>
    <dsp:sp modelId="{F0A6D260-2E2E-4E5A-9B90-A256C99F8602}">
      <dsp:nvSpPr>
        <dsp:cNvPr id="0" name=""/>
        <dsp:cNvSpPr/>
      </dsp:nvSpPr>
      <dsp:spPr>
        <a:xfrm>
          <a:off x="0" y="826362"/>
          <a:ext cx="8354568" cy="69556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baseline="0" dirty="0"/>
            <a:t>Use analogies or comparisons.</a:t>
          </a:r>
        </a:p>
      </dsp:txBody>
      <dsp:txXfrm>
        <a:off x="33955" y="860317"/>
        <a:ext cx="8286658" cy="627655"/>
      </dsp:txXfrm>
    </dsp:sp>
    <dsp:sp modelId="{A2291FBC-8128-4BBE-9C11-E25CF362949F}">
      <dsp:nvSpPr>
        <dsp:cNvPr id="0" name=""/>
        <dsp:cNvSpPr/>
      </dsp:nvSpPr>
      <dsp:spPr>
        <a:xfrm>
          <a:off x="0" y="1605448"/>
          <a:ext cx="8354568" cy="69556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baseline="0" dirty="0"/>
            <a:t>Highlight the skills and creativity.</a:t>
          </a:r>
          <a:endParaRPr lang="en-US" sz="2900" kern="1200" dirty="0"/>
        </a:p>
      </dsp:txBody>
      <dsp:txXfrm>
        <a:off x="33955" y="1639403"/>
        <a:ext cx="8286658" cy="627655"/>
      </dsp:txXfrm>
    </dsp:sp>
    <dsp:sp modelId="{5919CFB7-023E-4B47-A937-D41D2A7CF67D}">
      <dsp:nvSpPr>
        <dsp:cNvPr id="0" name=""/>
        <dsp:cNvSpPr/>
      </dsp:nvSpPr>
      <dsp:spPr>
        <a:xfrm>
          <a:off x="0" y="2384533"/>
          <a:ext cx="8354568" cy="69556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Validate other’s opinions.</a:t>
          </a:r>
        </a:p>
      </dsp:txBody>
      <dsp:txXfrm>
        <a:off x="33955" y="2418488"/>
        <a:ext cx="8286658" cy="6276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D8231-EFE2-4970-81AA-B84C0BD97963}">
      <dsp:nvSpPr>
        <dsp:cNvPr id="0" name=""/>
        <dsp:cNvSpPr/>
      </dsp:nvSpPr>
      <dsp:spPr>
        <a:xfrm>
          <a:off x="469679" y="982"/>
          <a:ext cx="3997039" cy="2538120"/>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08CB309E-16D6-463E-90BD-A80275239D2B}">
      <dsp:nvSpPr>
        <dsp:cNvPr id="0" name=""/>
        <dsp:cNvSpPr/>
      </dsp:nvSpPr>
      <dsp:spPr>
        <a:xfrm>
          <a:off x="913795" y="422892"/>
          <a:ext cx="3997039" cy="2538120"/>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i="0" kern="1200" baseline="0" dirty="0"/>
            <a:t>Language that your children can understand</a:t>
          </a:r>
          <a:endParaRPr lang="en-US" sz="3700" kern="1200" dirty="0"/>
        </a:p>
      </dsp:txBody>
      <dsp:txXfrm>
        <a:off x="988134" y="497231"/>
        <a:ext cx="3848361" cy="2389442"/>
      </dsp:txXfrm>
    </dsp:sp>
    <dsp:sp modelId="{22670CE8-EEBF-44F1-9E43-9C8903185346}">
      <dsp:nvSpPr>
        <dsp:cNvPr id="0" name=""/>
        <dsp:cNvSpPr/>
      </dsp:nvSpPr>
      <dsp:spPr>
        <a:xfrm>
          <a:off x="5354950" y="982"/>
          <a:ext cx="3997039" cy="2538120"/>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1D5ADCAB-F34A-46AA-90AD-604159387A72}">
      <dsp:nvSpPr>
        <dsp:cNvPr id="0" name=""/>
        <dsp:cNvSpPr/>
      </dsp:nvSpPr>
      <dsp:spPr>
        <a:xfrm>
          <a:off x="5799066" y="422892"/>
          <a:ext cx="3997039" cy="2538120"/>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i="0" kern="1200" baseline="0" dirty="0"/>
            <a:t>Language that feels comfortable</a:t>
          </a:r>
          <a:endParaRPr lang="en-US" sz="3700" kern="1200" dirty="0"/>
        </a:p>
      </dsp:txBody>
      <dsp:txXfrm>
        <a:off x="5873405" y="497231"/>
        <a:ext cx="3848361" cy="23894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F0556-A6E3-4B56-A095-AA0A711C1C18}">
      <dsp:nvSpPr>
        <dsp:cNvPr id="0" name=""/>
        <dsp:cNvSpPr/>
      </dsp:nvSpPr>
      <dsp:spPr>
        <a:xfrm>
          <a:off x="0" y="593765"/>
          <a:ext cx="8987404" cy="10961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4054CB-0151-4781-BA4B-2AF9B1C1EDB2}">
      <dsp:nvSpPr>
        <dsp:cNvPr id="0" name=""/>
        <dsp:cNvSpPr/>
      </dsp:nvSpPr>
      <dsp:spPr>
        <a:xfrm>
          <a:off x="331595" y="840406"/>
          <a:ext cx="602900" cy="6029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945DC5-50ED-4183-8BA3-A6D34724AB71}">
      <dsp:nvSpPr>
        <dsp:cNvPr id="0" name=""/>
        <dsp:cNvSpPr/>
      </dsp:nvSpPr>
      <dsp:spPr>
        <a:xfrm>
          <a:off x="1266090" y="593765"/>
          <a:ext cx="7721313" cy="109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13" tIns="116013" rIns="116013" bIns="116013" numCol="1" spcCol="1270" anchor="ctr" anchorCtr="0">
          <a:noAutofit/>
        </a:bodyPr>
        <a:lstStyle/>
        <a:p>
          <a:pPr marL="0" lvl="0" indent="0" algn="l" defTabSz="1111250">
            <a:lnSpc>
              <a:spcPct val="90000"/>
            </a:lnSpc>
            <a:spcBef>
              <a:spcPct val="0"/>
            </a:spcBef>
            <a:spcAft>
              <a:spcPct val="35000"/>
            </a:spcAft>
            <a:buNone/>
          </a:pPr>
          <a:r>
            <a:rPr lang="en-US" sz="2500" b="0" i="0" kern="1200" baseline="0"/>
            <a:t>Acknowledging potential emotional responses</a:t>
          </a:r>
          <a:endParaRPr lang="en-US" sz="2500" kern="1200"/>
        </a:p>
      </dsp:txBody>
      <dsp:txXfrm>
        <a:off x="1266090" y="593765"/>
        <a:ext cx="7721313" cy="1096182"/>
      </dsp:txXfrm>
    </dsp:sp>
    <dsp:sp modelId="{86630CA8-3825-40C7-8525-6F1881896AE9}">
      <dsp:nvSpPr>
        <dsp:cNvPr id="0" name=""/>
        <dsp:cNvSpPr/>
      </dsp:nvSpPr>
      <dsp:spPr>
        <a:xfrm>
          <a:off x="0" y="1963993"/>
          <a:ext cx="8987404" cy="10961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BE50DC-EAE9-48F1-A99B-D326D7CEB707}">
      <dsp:nvSpPr>
        <dsp:cNvPr id="0" name=""/>
        <dsp:cNvSpPr/>
      </dsp:nvSpPr>
      <dsp:spPr>
        <a:xfrm>
          <a:off x="331595" y="2210634"/>
          <a:ext cx="602900" cy="6029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9C0AE5-5350-42D9-A442-14829D0A47FC}">
      <dsp:nvSpPr>
        <dsp:cNvPr id="0" name=""/>
        <dsp:cNvSpPr/>
      </dsp:nvSpPr>
      <dsp:spPr>
        <a:xfrm>
          <a:off x="1266090" y="1963993"/>
          <a:ext cx="7721313" cy="109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13" tIns="116013" rIns="116013" bIns="116013" numCol="1" spcCol="1270" anchor="ctr" anchorCtr="0">
          <a:noAutofit/>
        </a:bodyPr>
        <a:lstStyle/>
        <a:p>
          <a:pPr marL="0" lvl="0" indent="0" algn="l" defTabSz="1111250">
            <a:lnSpc>
              <a:spcPct val="90000"/>
            </a:lnSpc>
            <a:spcBef>
              <a:spcPct val="0"/>
            </a:spcBef>
            <a:spcAft>
              <a:spcPct val="35000"/>
            </a:spcAft>
            <a:buNone/>
          </a:pPr>
          <a:r>
            <a:rPr lang="en-US" sz="2500" b="0" i="0" kern="1200" baseline="0"/>
            <a:t>Validating these emotions and supporting our children through the discussion</a:t>
          </a:r>
          <a:endParaRPr lang="en-US" sz="2500" kern="1200"/>
        </a:p>
      </dsp:txBody>
      <dsp:txXfrm>
        <a:off x="1266090" y="1963993"/>
        <a:ext cx="7721313" cy="10961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EA4D4-85A2-4A67-AA7C-A4769F5C9BC3}">
      <dsp:nvSpPr>
        <dsp:cNvPr id="0" name=""/>
        <dsp:cNvSpPr/>
      </dsp:nvSpPr>
      <dsp:spPr>
        <a:xfrm>
          <a:off x="705725" y="57023"/>
          <a:ext cx="1172205" cy="117220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5187D4-E709-4B4C-A6FF-1CCDE03D676F}">
      <dsp:nvSpPr>
        <dsp:cNvPr id="0" name=""/>
        <dsp:cNvSpPr/>
      </dsp:nvSpPr>
      <dsp:spPr>
        <a:xfrm>
          <a:off x="951888" y="303186"/>
          <a:ext cx="679878" cy="6798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56DC39-5EFF-4BC0-80A1-3E13FAABA802}">
      <dsp:nvSpPr>
        <dsp:cNvPr id="0" name=""/>
        <dsp:cNvSpPr/>
      </dsp:nvSpPr>
      <dsp:spPr>
        <a:xfrm>
          <a:off x="2129117" y="57023"/>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0" i="0" kern="1200" baseline="0" dirty="0"/>
            <a:t>Address how you protect your privacy and ensure your safety in your work within the adult industry.</a:t>
          </a:r>
          <a:endParaRPr lang="en-US" sz="1500" kern="1200" dirty="0"/>
        </a:p>
      </dsp:txBody>
      <dsp:txXfrm>
        <a:off x="2129117" y="57023"/>
        <a:ext cx="2763054" cy="1172205"/>
      </dsp:txXfrm>
    </dsp:sp>
    <dsp:sp modelId="{2B043AE4-5BF2-45C0-B8D7-EE2FCB2DB889}">
      <dsp:nvSpPr>
        <dsp:cNvPr id="0" name=""/>
        <dsp:cNvSpPr/>
      </dsp:nvSpPr>
      <dsp:spPr>
        <a:xfrm>
          <a:off x="5373613" y="57023"/>
          <a:ext cx="1172205" cy="117220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7D21C5-D000-4565-9830-E9B03BB98BE1}">
      <dsp:nvSpPr>
        <dsp:cNvPr id="0" name=""/>
        <dsp:cNvSpPr/>
      </dsp:nvSpPr>
      <dsp:spPr>
        <a:xfrm>
          <a:off x="5619776" y="303186"/>
          <a:ext cx="679878" cy="6798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2543BB-F1D2-4668-AD0A-5AF75A1C9631}">
      <dsp:nvSpPr>
        <dsp:cNvPr id="0" name=""/>
        <dsp:cNvSpPr/>
      </dsp:nvSpPr>
      <dsp:spPr>
        <a:xfrm>
          <a:off x="6797005" y="57023"/>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0" i="0" kern="1200" baseline="0"/>
            <a:t>Reassure your children that you take precautions to maintain personal boundaries and keep information about your work private.</a:t>
          </a:r>
          <a:endParaRPr lang="en-US" sz="1500" kern="1200"/>
        </a:p>
      </dsp:txBody>
      <dsp:txXfrm>
        <a:off x="6797005" y="57023"/>
        <a:ext cx="2763054" cy="1172205"/>
      </dsp:txXfrm>
    </dsp:sp>
    <dsp:sp modelId="{A020F663-84F4-4090-884F-C0D328863902}">
      <dsp:nvSpPr>
        <dsp:cNvPr id="0" name=""/>
        <dsp:cNvSpPr/>
      </dsp:nvSpPr>
      <dsp:spPr>
        <a:xfrm>
          <a:off x="705725" y="1732767"/>
          <a:ext cx="1172205" cy="117220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C0958E-30BA-44B6-A524-242B8D646FE8}">
      <dsp:nvSpPr>
        <dsp:cNvPr id="0" name=""/>
        <dsp:cNvSpPr/>
      </dsp:nvSpPr>
      <dsp:spPr>
        <a:xfrm>
          <a:off x="951888" y="1978930"/>
          <a:ext cx="679878" cy="6798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A77C0D-A703-4F6F-9FE6-F42BADEC6A52}">
      <dsp:nvSpPr>
        <dsp:cNvPr id="0" name=""/>
        <dsp:cNvSpPr/>
      </dsp:nvSpPr>
      <dsp:spPr>
        <a:xfrm>
          <a:off x="2129117" y="1732767"/>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0" i="0" kern="1200" baseline="0"/>
            <a:t>Explain the importance of discretion and confidentiality in discussing your work outside the family.</a:t>
          </a:r>
          <a:endParaRPr lang="en-US" sz="1500" kern="1200"/>
        </a:p>
      </dsp:txBody>
      <dsp:txXfrm>
        <a:off x="2129117" y="1732767"/>
        <a:ext cx="2763054" cy="1172205"/>
      </dsp:txXfrm>
    </dsp:sp>
    <dsp:sp modelId="{BA352E0F-2BE8-4AEA-A3BC-E23727BA707B}">
      <dsp:nvSpPr>
        <dsp:cNvPr id="0" name=""/>
        <dsp:cNvSpPr/>
      </dsp:nvSpPr>
      <dsp:spPr>
        <a:xfrm>
          <a:off x="5373613" y="1732767"/>
          <a:ext cx="1172205" cy="117220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353C79-3288-4574-852F-6AA9FD4F10E4}">
      <dsp:nvSpPr>
        <dsp:cNvPr id="0" name=""/>
        <dsp:cNvSpPr/>
      </dsp:nvSpPr>
      <dsp:spPr>
        <a:xfrm>
          <a:off x="5619776" y="1978930"/>
          <a:ext cx="679878" cy="6798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BDE2F7A-31C0-4040-8FAF-5E1D60C43494}">
      <dsp:nvSpPr>
        <dsp:cNvPr id="0" name=""/>
        <dsp:cNvSpPr/>
      </dsp:nvSpPr>
      <dsp:spPr>
        <a:xfrm>
          <a:off x="6797005" y="1732767"/>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0" i="0" kern="1200" baseline="0" dirty="0"/>
            <a:t>Encourage your children to come to you with any questions or concerns they may have about privacy or safety.</a:t>
          </a:r>
          <a:endParaRPr lang="en-US" sz="1500" kern="1200" dirty="0"/>
        </a:p>
      </dsp:txBody>
      <dsp:txXfrm>
        <a:off x="6797005" y="1732767"/>
        <a:ext cx="2763054" cy="11722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49DE4-89DF-4D94-A2F1-DF9FE4DBC84C}">
      <dsp:nvSpPr>
        <dsp:cNvPr id="0" name=""/>
        <dsp:cNvSpPr/>
      </dsp:nvSpPr>
      <dsp:spPr>
        <a:xfrm>
          <a:off x="892410" y="823175"/>
          <a:ext cx="713057" cy="71"/>
        </a:xfrm>
        <a:prstGeom prst="rect">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C556A31-76ED-4D01-A30A-D1C86C21F5F7}">
      <dsp:nvSpPr>
        <dsp:cNvPr id="0" name=""/>
        <dsp:cNvSpPr/>
      </dsp:nvSpPr>
      <dsp:spPr>
        <a:xfrm>
          <a:off x="1648251" y="763314"/>
          <a:ext cx="82001" cy="154019"/>
        </a:xfrm>
        <a:prstGeom prst="chevron">
          <a:avLst>
            <a:gd name="adj" fmla="val 90000"/>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A5B49B6-CF4C-48DA-A739-08AB5A3B2A51}">
      <dsp:nvSpPr>
        <dsp:cNvPr id="0" name=""/>
        <dsp:cNvSpPr/>
      </dsp:nvSpPr>
      <dsp:spPr>
        <a:xfrm>
          <a:off x="458243" y="478176"/>
          <a:ext cx="690069" cy="690069"/>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6779" tIns="26779" rIns="26779" bIns="26779" numCol="1" spcCol="1270" anchor="ctr" anchorCtr="0">
          <a:noAutofit/>
        </a:bodyPr>
        <a:lstStyle/>
        <a:p>
          <a:pPr marL="0" lvl="0" indent="0" algn="ctr" defTabSz="1333500">
            <a:lnSpc>
              <a:spcPct val="90000"/>
            </a:lnSpc>
            <a:spcBef>
              <a:spcPct val="0"/>
            </a:spcBef>
            <a:spcAft>
              <a:spcPct val="35000"/>
            </a:spcAft>
            <a:buNone/>
          </a:pPr>
          <a:r>
            <a:rPr lang="en-US" sz="3000" kern="1200"/>
            <a:t>1</a:t>
          </a:r>
        </a:p>
      </dsp:txBody>
      <dsp:txXfrm>
        <a:off x="559301" y="579234"/>
        <a:ext cx="487953" cy="487953"/>
      </dsp:txXfrm>
    </dsp:sp>
    <dsp:sp modelId="{D9C22992-3A08-45A8-B9A6-13B5592DED8E}">
      <dsp:nvSpPr>
        <dsp:cNvPr id="0" name=""/>
        <dsp:cNvSpPr/>
      </dsp:nvSpPr>
      <dsp:spPr>
        <a:xfrm>
          <a:off x="1088" y="1333845"/>
          <a:ext cx="1604380"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555" tIns="165100" rIns="126555" bIns="165100" numCol="1" spcCol="1270" anchor="t" anchorCtr="0">
          <a:noAutofit/>
        </a:bodyPr>
        <a:lstStyle/>
        <a:p>
          <a:pPr marL="0" lvl="0" indent="0" algn="l" defTabSz="488950">
            <a:lnSpc>
              <a:spcPct val="90000"/>
            </a:lnSpc>
            <a:spcBef>
              <a:spcPct val="0"/>
            </a:spcBef>
            <a:spcAft>
              <a:spcPct val="35000"/>
            </a:spcAft>
            <a:buNone/>
          </a:pPr>
          <a:r>
            <a:rPr lang="en-US" sz="1100" b="0" i="0" kern="1200" baseline="0" dirty="0"/>
            <a:t>Offer ongoing support and reassurance to our children as they process and understand our work.</a:t>
          </a:r>
          <a:endParaRPr lang="en-US" sz="1100" kern="1200" dirty="0"/>
        </a:p>
      </dsp:txBody>
      <dsp:txXfrm>
        <a:off x="1088" y="1654721"/>
        <a:ext cx="1604380" cy="1644724"/>
      </dsp:txXfrm>
    </dsp:sp>
    <dsp:sp modelId="{693E4A65-8226-4DA9-9D7D-F9E75955B63A}">
      <dsp:nvSpPr>
        <dsp:cNvPr id="0" name=""/>
        <dsp:cNvSpPr/>
      </dsp:nvSpPr>
      <dsp:spPr>
        <a:xfrm>
          <a:off x="1783732" y="823175"/>
          <a:ext cx="1604380" cy="71"/>
        </a:xfrm>
        <a:prstGeom prst="rect">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CCF1767-AE95-459E-999B-1CBA1C21ED77}">
      <dsp:nvSpPr>
        <dsp:cNvPr id="0" name=""/>
        <dsp:cNvSpPr/>
      </dsp:nvSpPr>
      <dsp:spPr>
        <a:xfrm>
          <a:off x="3430896" y="763314"/>
          <a:ext cx="82001" cy="154020"/>
        </a:xfrm>
        <a:prstGeom prst="chevron">
          <a:avLst>
            <a:gd name="adj" fmla="val 90000"/>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1856E75-9E37-42F6-8547-4C21A60C1D16}">
      <dsp:nvSpPr>
        <dsp:cNvPr id="0" name=""/>
        <dsp:cNvSpPr/>
      </dsp:nvSpPr>
      <dsp:spPr>
        <a:xfrm>
          <a:off x="2240888" y="478176"/>
          <a:ext cx="690069" cy="690069"/>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6779" tIns="26779" rIns="26779" bIns="26779" numCol="1" spcCol="1270" anchor="ctr" anchorCtr="0">
          <a:noAutofit/>
        </a:bodyPr>
        <a:lstStyle/>
        <a:p>
          <a:pPr marL="0" lvl="0" indent="0" algn="ctr" defTabSz="1333500">
            <a:lnSpc>
              <a:spcPct val="90000"/>
            </a:lnSpc>
            <a:spcBef>
              <a:spcPct val="0"/>
            </a:spcBef>
            <a:spcAft>
              <a:spcPct val="35000"/>
            </a:spcAft>
            <a:buNone/>
          </a:pPr>
          <a:r>
            <a:rPr lang="en-US" sz="3000" kern="1200"/>
            <a:t>2</a:t>
          </a:r>
        </a:p>
      </dsp:txBody>
      <dsp:txXfrm>
        <a:off x="2341946" y="579234"/>
        <a:ext cx="487953" cy="487953"/>
      </dsp:txXfrm>
    </dsp:sp>
    <dsp:sp modelId="{A099D547-32ED-4CD1-B730-A5F608DDE49D}">
      <dsp:nvSpPr>
        <dsp:cNvPr id="0" name=""/>
        <dsp:cNvSpPr/>
      </dsp:nvSpPr>
      <dsp:spPr>
        <a:xfrm>
          <a:off x="1783732" y="1333845"/>
          <a:ext cx="1604380"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555" tIns="165100" rIns="126555" bIns="165100" numCol="1" spcCol="1270" anchor="t" anchorCtr="0">
          <a:noAutofit/>
        </a:bodyPr>
        <a:lstStyle/>
        <a:p>
          <a:pPr marL="0" lvl="0" indent="0" algn="l" defTabSz="488950">
            <a:lnSpc>
              <a:spcPct val="90000"/>
            </a:lnSpc>
            <a:spcBef>
              <a:spcPct val="0"/>
            </a:spcBef>
            <a:spcAft>
              <a:spcPct val="35000"/>
            </a:spcAft>
            <a:buNone/>
          </a:pPr>
          <a:r>
            <a:rPr lang="en-US" sz="1100" b="0" i="0" kern="1200" baseline="0" dirty="0"/>
            <a:t>Encourage open dialogue and continue the conversation as our children grow and develop.</a:t>
          </a:r>
          <a:endParaRPr lang="en-US" sz="1100" kern="1200" dirty="0"/>
        </a:p>
      </dsp:txBody>
      <dsp:txXfrm>
        <a:off x="1783732" y="1654721"/>
        <a:ext cx="1604380" cy="1644724"/>
      </dsp:txXfrm>
    </dsp:sp>
    <dsp:sp modelId="{3E7550E9-A41D-4886-831D-A8F2DD2F7253}">
      <dsp:nvSpPr>
        <dsp:cNvPr id="0" name=""/>
        <dsp:cNvSpPr/>
      </dsp:nvSpPr>
      <dsp:spPr>
        <a:xfrm>
          <a:off x="3566377" y="823175"/>
          <a:ext cx="1604380" cy="72"/>
        </a:xfrm>
        <a:prstGeom prst="rect">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7F813DE-205D-4C56-8F4E-DA34EED33E68}">
      <dsp:nvSpPr>
        <dsp:cNvPr id="0" name=""/>
        <dsp:cNvSpPr/>
      </dsp:nvSpPr>
      <dsp:spPr>
        <a:xfrm>
          <a:off x="5213541" y="763314"/>
          <a:ext cx="82001" cy="154020"/>
        </a:xfrm>
        <a:prstGeom prst="chevron">
          <a:avLst>
            <a:gd name="adj" fmla="val 90000"/>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29B6868-68D6-4EE2-A3E7-FBA042D9976A}">
      <dsp:nvSpPr>
        <dsp:cNvPr id="0" name=""/>
        <dsp:cNvSpPr/>
      </dsp:nvSpPr>
      <dsp:spPr>
        <a:xfrm>
          <a:off x="4023533" y="478176"/>
          <a:ext cx="690069" cy="690069"/>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6779" tIns="26779" rIns="26779" bIns="26779" numCol="1" spcCol="1270" anchor="ctr" anchorCtr="0">
          <a:noAutofit/>
        </a:bodyPr>
        <a:lstStyle/>
        <a:p>
          <a:pPr marL="0" lvl="0" indent="0" algn="ctr" defTabSz="1333500">
            <a:lnSpc>
              <a:spcPct val="90000"/>
            </a:lnSpc>
            <a:spcBef>
              <a:spcPct val="0"/>
            </a:spcBef>
            <a:spcAft>
              <a:spcPct val="35000"/>
            </a:spcAft>
            <a:buNone/>
          </a:pPr>
          <a:r>
            <a:rPr lang="en-US" sz="3000" kern="1200"/>
            <a:t>3</a:t>
          </a:r>
        </a:p>
      </dsp:txBody>
      <dsp:txXfrm>
        <a:off x="4124591" y="579234"/>
        <a:ext cx="487953" cy="487953"/>
      </dsp:txXfrm>
    </dsp:sp>
    <dsp:sp modelId="{0FEDCAAB-C8F2-48DB-AC5A-E655E1246D0C}">
      <dsp:nvSpPr>
        <dsp:cNvPr id="0" name=""/>
        <dsp:cNvSpPr/>
      </dsp:nvSpPr>
      <dsp:spPr>
        <a:xfrm>
          <a:off x="3566377" y="1333845"/>
          <a:ext cx="1604380"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555" tIns="165100" rIns="126555" bIns="165100" numCol="1" spcCol="1270" anchor="t" anchorCtr="0">
          <a:noAutofit/>
        </a:bodyPr>
        <a:lstStyle/>
        <a:p>
          <a:pPr marL="0" lvl="0" indent="0" algn="l" defTabSz="488950">
            <a:lnSpc>
              <a:spcPct val="90000"/>
            </a:lnSpc>
            <a:spcBef>
              <a:spcPct val="0"/>
            </a:spcBef>
            <a:spcAft>
              <a:spcPct val="35000"/>
            </a:spcAft>
            <a:buNone/>
          </a:pPr>
          <a:r>
            <a:rPr lang="en-US" sz="1100" b="0" i="0" kern="1200" baseline="0" dirty="0"/>
            <a:t>Maintain open communication and addressing any concerns or questions that may arise:</a:t>
          </a:r>
          <a:endParaRPr lang="en-US" sz="1100" kern="1200" dirty="0"/>
        </a:p>
      </dsp:txBody>
      <dsp:txXfrm>
        <a:off x="3566377" y="1654721"/>
        <a:ext cx="1604380" cy="1644724"/>
      </dsp:txXfrm>
    </dsp:sp>
    <dsp:sp modelId="{1019DA0B-11D1-42AD-A87B-6C9431ABFD4C}">
      <dsp:nvSpPr>
        <dsp:cNvPr id="0" name=""/>
        <dsp:cNvSpPr/>
      </dsp:nvSpPr>
      <dsp:spPr>
        <a:xfrm>
          <a:off x="5349022" y="823175"/>
          <a:ext cx="1604380" cy="72"/>
        </a:xfrm>
        <a:prstGeom prst="rect">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C226849-763A-47F6-9430-3D5516874F4F}">
      <dsp:nvSpPr>
        <dsp:cNvPr id="0" name=""/>
        <dsp:cNvSpPr/>
      </dsp:nvSpPr>
      <dsp:spPr>
        <a:xfrm>
          <a:off x="6996186" y="763314"/>
          <a:ext cx="82001" cy="154020"/>
        </a:xfrm>
        <a:prstGeom prst="chevron">
          <a:avLst>
            <a:gd name="adj" fmla="val 90000"/>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64B48BD-53EE-403A-885C-2667DE6FA74A}">
      <dsp:nvSpPr>
        <dsp:cNvPr id="0" name=""/>
        <dsp:cNvSpPr/>
      </dsp:nvSpPr>
      <dsp:spPr>
        <a:xfrm>
          <a:off x="5806177" y="478176"/>
          <a:ext cx="690069" cy="690069"/>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6779" tIns="26779" rIns="26779" bIns="26779" numCol="1" spcCol="1270" anchor="ctr" anchorCtr="0">
          <a:noAutofit/>
        </a:bodyPr>
        <a:lstStyle/>
        <a:p>
          <a:pPr marL="0" lvl="0" indent="0" algn="ctr" defTabSz="1333500">
            <a:lnSpc>
              <a:spcPct val="90000"/>
            </a:lnSpc>
            <a:spcBef>
              <a:spcPct val="0"/>
            </a:spcBef>
            <a:spcAft>
              <a:spcPct val="35000"/>
            </a:spcAft>
            <a:buNone/>
          </a:pPr>
          <a:r>
            <a:rPr lang="en-US" sz="3000" kern="1200"/>
            <a:t>4</a:t>
          </a:r>
        </a:p>
      </dsp:txBody>
      <dsp:txXfrm>
        <a:off x="5907235" y="579234"/>
        <a:ext cx="487953" cy="487953"/>
      </dsp:txXfrm>
    </dsp:sp>
    <dsp:sp modelId="{C86DDD3B-A395-4C5F-8A35-23A9E67E6FAD}">
      <dsp:nvSpPr>
        <dsp:cNvPr id="0" name=""/>
        <dsp:cNvSpPr/>
      </dsp:nvSpPr>
      <dsp:spPr>
        <a:xfrm>
          <a:off x="5349022" y="1333845"/>
          <a:ext cx="1604380"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555" tIns="165100" rIns="126555" bIns="165100" numCol="1" spcCol="1270" anchor="t" anchorCtr="0">
          <a:noAutofit/>
        </a:bodyPr>
        <a:lstStyle/>
        <a:p>
          <a:pPr marL="0" lvl="0" indent="0" algn="l" defTabSz="488950">
            <a:lnSpc>
              <a:spcPct val="90000"/>
            </a:lnSpc>
            <a:spcBef>
              <a:spcPct val="0"/>
            </a:spcBef>
            <a:spcAft>
              <a:spcPct val="35000"/>
            </a:spcAft>
            <a:buNone/>
          </a:pPr>
          <a:r>
            <a:rPr lang="en-US" sz="1100" b="0" i="0" kern="1200" baseline="0" dirty="0"/>
            <a:t>Create a supportive environment where your children feel comfortable expressing their thoughts and emotions.</a:t>
          </a:r>
          <a:endParaRPr lang="en-US" sz="1100" kern="1200" dirty="0"/>
        </a:p>
      </dsp:txBody>
      <dsp:txXfrm>
        <a:off x="5349022" y="1654721"/>
        <a:ext cx="1604380" cy="1644724"/>
      </dsp:txXfrm>
    </dsp:sp>
    <dsp:sp modelId="{7E9A11B4-5D54-44E8-8796-80FFDA1AC8C8}">
      <dsp:nvSpPr>
        <dsp:cNvPr id="0" name=""/>
        <dsp:cNvSpPr/>
      </dsp:nvSpPr>
      <dsp:spPr>
        <a:xfrm>
          <a:off x="7131667" y="823174"/>
          <a:ext cx="802190" cy="72"/>
        </a:xfrm>
        <a:prstGeom prst="rect">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DFF1CB-EFAD-45F8-B07E-0C1DFCF07B89}">
      <dsp:nvSpPr>
        <dsp:cNvPr id="0" name=""/>
        <dsp:cNvSpPr/>
      </dsp:nvSpPr>
      <dsp:spPr>
        <a:xfrm>
          <a:off x="7588822" y="478176"/>
          <a:ext cx="690069" cy="690069"/>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6779" tIns="26779" rIns="26779" bIns="26779" numCol="1" spcCol="1270" anchor="ctr" anchorCtr="0">
          <a:noAutofit/>
        </a:bodyPr>
        <a:lstStyle/>
        <a:p>
          <a:pPr marL="0" lvl="0" indent="0" algn="ctr" defTabSz="1333500">
            <a:lnSpc>
              <a:spcPct val="90000"/>
            </a:lnSpc>
            <a:spcBef>
              <a:spcPct val="0"/>
            </a:spcBef>
            <a:spcAft>
              <a:spcPct val="35000"/>
            </a:spcAft>
            <a:buNone/>
          </a:pPr>
          <a:r>
            <a:rPr lang="en-US" sz="3000" kern="1200"/>
            <a:t>5</a:t>
          </a:r>
        </a:p>
      </dsp:txBody>
      <dsp:txXfrm>
        <a:off x="7689880" y="579234"/>
        <a:ext cx="487953" cy="487953"/>
      </dsp:txXfrm>
    </dsp:sp>
    <dsp:sp modelId="{DBC88622-7A9E-430C-B76D-A30DC1F37E9C}">
      <dsp:nvSpPr>
        <dsp:cNvPr id="0" name=""/>
        <dsp:cNvSpPr/>
      </dsp:nvSpPr>
      <dsp:spPr>
        <a:xfrm>
          <a:off x="7131667" y="1333845"/>
          <a:ext cx="1604380"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555" tIns="165100" rIns="126555" bIns="165100" numCol="1" spcCol="1270" anchor="t" anchorCtr="0">
          <a:noAutofit/>
        </a:bodyPr>
        <a:lstStyle/>
        <a:p>
          <a:pPr marL="0" lvl="0" indent="0" algn="l" defTabSz="488950">
            <a:lnSpc>
              <a:spcPct val="90000"/>
            </a:lnSpc>
            <a:spcBef>
              <a:spcPct val="0"/>
            </a:spcBef>
            <a:spcAft>
              <a:spcPct val="35000"/>
            </a:spcAft>
            <a:buNone/>
          </a:pPr>
          <a:r>
            <a:rPr lang="en-US" sz="1100" b="0" i="0" kern="1200" baseline="0" dirty="0"/>
            <a:t>Foster trust and understanding by being available to listen and respond to their needs, even as their understanding of your work evolves.</a:t>
          </a:r>
          <a:endParaRPr lang="en-US" sz="1100" kern="1200" dirty="0"/>
        </a:p>
      </dsp:txBody>
      <dsp:txXfrm>
        <a:off x="7131667" y="1654721"/>
        <a:ext cx="1604380" cy="16447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AE02910-0AA1-4B00-8964-FD90DCA2F383}" type="datetimeFigureOut">
              <a:rPr lang="en-US" smtClean="0"/>
              <a:t>7/10/2024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EF6E8B0-284D-4223-9E26-89DF462C596C}" type="slidenum">
              <a:rPr lang="en-US" smtClean="0"/>
              <a:t>‹#›</a:t>
            </a:fld>
            <a:endParaRPr lang="en-US" dirty="0"/>
          </a:p>
        </p:txBody>
      </p:sp>
    </p:spTree>
    <p:extLst>
      <p:ext uri="{BB962C8B-B14F-4D97-AF65-F5344CB8AC3E}">
        <p14:creationId xmlns:p14="http://schemas.microsoft.com/office/powerpoint/2010/main" val="2371112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F6E8B0-284D-4223-9E26-89DF462C596C}" type="slidenum">
              <a:rPr lang="en-US" smtClean="0"/>
              <a:t>1</a:t>
            </a:fld>
            <a:endParaRPr lang="en-US" dirty="0"/>
          </a:p>
        </p:txBody>
      </p:sp>
    </p:spTree>
    <p:extLst>
      <p:ext uri="{BB962C8B-B14F-4D97-AF65-F5344CB8AC3E}">
        <p14:creationId xmlns:p14="http://schemas.microsoft.com/office/powerpoint/2010/main" val="1233113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Privacy Protection</a:t>
            </a:r>
            <a:r>
              <a:rPr lang="en-US" sz="1300" dirty="0"/>
              <a:t>:</a:t>
            </a:r>
          </a:p>
          <a:p>
            <a:pPr marL="664546" lvl="1" indent="-181240">
              <a:buFont typeface="Arial" panose="020B0604020202020204" pitchFamily="34" charset="0"/>
              <a:buChar char="•"/>
            </a:pPr>
            <a:r>
              <a:rPr lang="en-US" sz="1300" b="1" dirty="0"/>
              <a:t>Stage Names or Pseudonyms</a:t>
            </a:r>
            <a:r>
              <a:rPr lang="en-US" sz="1300" dirty="0"/>
              <a:t>: Use professional names or pseudonyms instead of real names to maintain anonymity.</a:t>
            </a:r>
          </a:p>
          <a:p>
            <a:pPr marL="664546" lvl="1" indent="-181240">
              <a:buFont typeface="Arial" panose="020B0604020202020204" pitchFamily="34" charset="0"/>
              <a:buChar char="•"/>
            </a:pPr>
            <a:r>
              <a:rPr lang="en-US" sz="1300" b="1" dirty="0"/>
              <a:t>Secure Online Presence</a:t>
            </a:r>
            <a:r>
              <a:rPr lang="en-US" sz="1300" dirty="0"/>
              <a:t>: Manage online profiles with strong privacy settings and limited personal information disclosure.</a:t>
            </a:r>
          </a:p>
          <a:p>
            <a:pPr marL="664546" lvl="1" indent="-181240">
              <a:buFont typeface="Arial" panose="020B0604020202020204" pitchFamily="34" charset="0"/>
              <a:buChar char="•"/>
            </a:pPr>
            <a:r>
              <a:rPr lang="en-US" sz="1300" b="1" dirty="0"/>
              <a:t>Limited Personal Information</a:t>
            </a:r>
            <a:r>
              <a:rPr lang="en-US" sz="1300" dirty="0"/>
              <a:t>: Avoid sharing personal details like home address or specific work locations.</a:t>
            </a:r>
          </a:p>
          <a:p>
            <a:pPr marL="664546" lvl="1" indent="-181240">
              <a:buFont typeface="Arial" panose="020B0604020202020204" pitchFamily="34" charset="0"/>
              <a:buChar char="•"/>
            </a:pPr>
            <a:r>
              <a:rPr lang="en-US" sz="1300" b="1" dirty="0"/>
              <a:t>Professional Communication Channels</a:t>
            </a:r>
            <a:r>
              <a:rPr lang="en-US" sz="1300" dirty="0"/>
              <a:t>: Use dedicated platforms for work-related communications to separate professional and personal interactions.</a:t>
            </a:r>
          </a:p>
          <a:p>
            <a:pPr marL="664546" lvl="1" indent="-181240">
              <a:buFont typeface="Arial" panose="020B0604020202020204" pitchFamily="34" charset="0"/>
              <a:buChar char="•"/>
            </a:pPr>
            <a:r>
              <a:rPr lang="en-US" sz="1300" b="1" dirty="0"/>
              <a:t>Legal Agreements</a:t>
            </a:r>
            <a:r>
              <a:rPr lang="en-US" sz="1300" dirty="0"/>
              <a:t>: Enter into contracts with confidentiality clauses to protect personal information and uphold professional standards.</a:t>
            </a:r>
          </a:p>
          <a:p>
            <a:endParaRPr lang="en-US" sz="1300" dirty="0"/>
          </a:p>
          <a:p>
            <a:pPr>
              <a:buFont typeface="Arial" panose="020B0604020202020204" pitchFamily="34" charset="0"/>
              <a:buChar char="•"/>
            </a:pPr>
            <a:endParaRPr lang="en-US" sz="1300" dirty="0"/>
          </a:p>
          <a:p>
            <a:r>
              <a:rPr lang="en-US" sz="1300" b="1" dirty="0"/>
              <a:t>Safety Measures</a:t>
            </a:r>
            <a:r>
              <a:rPr lang="en-US" sz="1300" dirty="0"/>
              <a:t>:</a:t>
            </a:r>
          </a:p>
          <a:p>
            <a:pPr marL="664546" lvl="1" indent="-181240">
              <a:buFont typeface="Arial" panose="020B0604020202020204" pitchFamily="34" charset="0"/>
              <a:buChar char="•"/>
            </a:pPr>
            <a:r>
              <a:rPr lang="en-US" sz="1300" b="1" dirty="0"/>
              <a:t>Safety Protocols</a:t>
            </a:r>
            <a:r>
              <a:rPr lang="en-US" sz="1300" dirty="0"/>
              <a:t>: Implement strict safety protocols during productions to ensure physical safety (e.g., trained personnel, proper equipment setup) and prioritize emotional well-being by fostering a supportive environment among cast and crew.</a:t>
            </a:r>
          </a:p>
          <a:p>
            <a:pPr marL="664546" lvl="1" indent="-181240">
              <a:buFont typeface="Arial" panose="020B0604020202020204" pitchFamily="34" charset="0"/>
              <a:buChar char="•"/>
            </a:pPr>
            <a:r>
              <a:rPr lang="en-US" sz="1300" b="1" dirty="0"/>
              <a:t>Consent and Respect</a:t>
            </a:r>
            <a:r>
              <a:rPr lang="en-US" sz="1300" dirty="0"/>
              <a:t>: Adhere to industry standards for consent and respectful behavior, ensuring all interactions, on and off camera, prioritize mutual respect, clear communication of boundaries, and inclusivity.</a:t>
            </a:r>
          </a:p>
          <a:p>
            <a:pPr marL="664546" lvl="1" indent="-181240">
              <a:buFont typeface="Arial" panose="020B0604020202020204" pitchFamily="34" charset="0"/>
              <a:buChar char="•"/>
            </a:pPr>
            <a:r>
              <a:rPr lang="en-US" sz="1300" b="1" dirty="0"/>
              <a:t>Legal Compliance</a:t>
            </a:r>
            <a:r>
              <a:rPr lang="en-US" sz="1300" dirty="0"/>
              <a:t>: Maintain strict adherence to legal guidelines and industry regulations, including labor laws, health and safety standards, and ethical guidelines, to ensure a safe and professional working environment in accordance with industry best practices.</a:t>
            </a:r>
          </a:p>
          <a:p>
            <a:pPr>
              <a:buFont typeface="Arial" panose="020B0604020202020204" pitchFamily="34" charset="0"/>
              <a:buNone/>
            </a:pPr>
            <a:endParaRPr lang="en-US" sz="1300" dirty="0"/>
          </a:p>
          <a:p>
            <a:r>
              <a:rPr lang="en-US" sz="1300" b="1" dirty="0"/>
              <a:t>Professionalism and Boundaries</a:t>
            </a:r>
            <a:r>
              <a:rPr lang="en-US" sz="1300" dirty="0"/>
              <a:t>:</a:t>
            </a:r>
          </a:p>
          <a:p>
            <a:pPr marL="664546" lvl="1" indent="-181240">
              <a:buFont typeface="Arial" panose="020B0604020202020204" pitchFamily="34" charset="0"/>
              <a:buChar char="•"/>
            </a:pPr>
            <a:r>
              <a:rPr lang="en-US" sz="1300" b="1" dirty="0"/>
              <a:t>Professionalism and Respect</a:t>
            </a:r>
            <a:r>
              <a:rPr lang="en-US" sz="1300" dirty="0"/>
              <a:t>: Emphasize how professionalism guides your interactions, focusing on mutual respect and clear communication with colleagues.</a:t>
            </a:r>
          </a:p>
          <a:p>
            <a:pPr marL="664546" lvl="1" indent="-181240">
              <a:buFont typeface="Arial" panose="020B0604020202020204" pitchFamily="34" charset="0"/>
              <a:buChar char="•"/>
            </a:pPr>
            <a:r>
              <a:rPr lang="en-US" sz="1300" b="1" dirty="0"/>
              <a:t>Setting Boundaries</a:t>
            </a:r>
            <a:r>
              <a:rPr lang="en-US" sz="1300" dirty="0"/>
              <a:t>: Explain the importance of setting personal boundaries for comfort and safety in your work.</a:t>
            </a:r>
          </a:p>
          <a:p>
            <a:pPr marL="664546" lvl="1" indent="-181240">
              <a:buFont typeface="Arial" panose="020B0604020202020204" pitchFamily="34" charset="0"/>
              <a:buChar char="•"/>
            </a:pPr>
            <a:r>
              <a:rPr lang="en-US" sz="1300" b="1" dirty="0"/>
              <a:t>Safety Assurance</a:t>
            </a:r>
            <a:r>
              <a:rPr lang="en-US" sz="1300" dirty="0"/>
              <a:t>: Reassure your children that safety is paramount in every aspect of your job, from production to distribution.</a:t>
            </a:r>
          </a:p>
          <a:p>
            <a:endParaRPr lang="en-US" dirty="0"/>
          </a:p>
        </p:txBody>
      </p:sp>
      <p:sp>
        <p:nvSpPr>
          <p:cNvPr id="4" name="Slide Number Placeholder 3"/>
          <p:cNvSpPr>
            <a:spLocks noGrp="1"/>
          </p:cNvSpPr>
          <p:nvPr>
            <p:ph type="sldNum" sz="quarter" idx="5"/>
          </p:nvPr>
        </p:nvSpPr>
        <p:spPr/>
        <p:txBody>
          <a:bodyPr/>
          <a:lstStyle/>
          <a:p>
            <a:fld id="{5EF6E8B0-284D-4223-9E26-89DF462C596C}" type="slidenum">
              <a:rPr lang="en-US" smtClean="0"/>
              <a:t>10</a:t>
            </a:fld>
            <a:endParaRPr lang="en-US" dirty="0"/>
          </a:p>
        </p:txBody>
      </p:sp>
    </p:spTree>
    <p:extLst>
      <p:ext uri="{BB962C8B-B14F-4D97-AF65-F5344CB8AC3E}">
        <p14:creationId xmlns:p14="http://schemas.microsoft.com/office/powerpoint/2010/main" val="683292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Open and Honest Communication</a:t>
            </a:r>
            <a:r>
              <a:rPr lang="en-US" sz="1300" dirty="0"/>
              <a:t>:</a:t>
            </a:r>
          </a:p>
          <a:p>
            <a:pPr lvl="1">
              <a:buFont typeface="Arial" panose="020B0604020202020204" pitchFamily="34" charset="0"/>
              <a:buChar char="•"/>
            </a:pPr>
            <a:r>
              <a:rPr lang="en-US" sz="1300" b="1" dirty="0"/>
              <a:t>Approach</a:t>
            </a:r>
            <a:r>
              <a:rPr lang="en-US" sz="1300" dirty="0"/>
              <a:t>: When discussing your work in the adult industry with other parents, family members, or children's peers, approach the conversation with openness and honesty.</a:t>
            </a:r>
          </a:p>
          <a:p>
            <a:pPr lvl="1">
              <a:buFont typeface="Arial" panose="020B0604020202020204" pitchFamily="34" charset="0"/>
              <a:buChar char="•"/>
            </a:pPr>
            <a:r>
              <a:rPr lang="en-US" sz="1300" b="1" dirty="0"/>
              <a:t>Clarity</a:t>
            </a:r>
            <a:r>
              <a:rPr lang="en-US" sz="1300" dirty="0"/>
              <a:t>: Clearly explain your role and responsibilities within the industry, focusing on professionalism, personal boundaries, and the values that guide your work.</a:t>
            </a:r>
          </a:p>
          <a:p>
            <a:pPr lvl="1">
              <a:buFont typeface="Arial" panose="020B0604020202020204" pitchFamily="34" charset="0"/>
              <a:buChar char="•"/>
            </a:pPr>
            <a:r>
              <a:rPr lang="en-US" sz="1300" b="1" dirty="0"/>
              <a:t>Example</a:t>
            </a:r>
            <a:r>
              <a:rPr lang="en-US" sz="1300" dirty="0"/>
              <a:t>: "I work in the adult entertainment industry, where I focus on creating content for mature audiences. It's a job like any other, and I take pride in maintaining professionalism and respect in all aspects of my work.“</a:t>
            </a:r>
          </a:p>
          <a:p>
            <a:pPr lvl="1">
              <a:buFont typeface="Arial" panose="020B0604020202020204" pitchFamily="34" charset="0"/>
              <a:buChar char="•"/>
            </a:pPr>
            <a:endParaRPr lang="en-US" sz="1300" dirty="0"/>
          </a:p>
          <a:p>
            <a:r>
              <a:rPr lang="en-US" sz="1300" b="1" dirty="0"/>
              <a:t>Navigating Misunderstandings or Judgments</a:t>
            </a:r>
            <a:r>
              <a:rPr lang="en-US" sz="1300" dirty="0"/>
              <a:t>:</a:t>
            </a:r>
          </a:p>
          <a:p>
            <a:pPr lvl="1">
              <a:buFont typeface="Arial" panose="020B0604020202020204" pitchFamily="34" charset="0"/>
              <a:buChar char="•"/>
            </a:pPr>
            <a:r>
              <a:rPr lang="en-US" sz="1300" b="1" dirty="0"/>
              <a:t>Empathy</a:t>
            </a:r>
            <a:r>
              <a:rPr lang="en-US" sz="1300" dirty="0"/>
              <a:t>: Understand that some people may have misconceptions or judgments about the adult industry based on stereotypes or lack of information.</a:t>
            </a:r>
          </a:p>
          <a:p>
            <a:pPr lvl="1">
              <a:buFont typeface="Arial" panose="020B0604020202020204" pitchFamily="34" charset="0"/>
              <a:buChar char="•"/>
            </a:pPr>
            <a:r>
              <a:rPr lang="en-US" sz="1300" b="1" dirty="0"/>
              <a:t>Education</a:t>
            </a:r>
            <a:r>
              <a:rPr lang="en-US" sz="1300" dirty="0"/>
              <a:t>: Offer educational resources and factual information to correct misunderstandings calmly and confidently.</a:t>
            </a:r>
          </a:p>
          <a:p>
            <a:pPr lvl="1">
              <a:buFont typeface="Arial" panose="020B0604020202020204" pitchFamily="34" charset="0"/>
              <a:buChar char="•"/>
            </a:pPr>
            <a:r>
              <a:rPr lang="en-US" sz="1300" b="1" dirty="0"/>
              <a:t>Example</a:t>
            </a:r>
            <a:r>
              <a:rPr lang="en-US" sz="1300" dirty="0"/>
              <a:t>: Share articles, documentaries, or reputable websites that provide accurate information about the diversity of careers and perspectives within the adult industry.</a:t>
            </a:r>
          </a:p>
          <a:p>
            <a:pPr lvl="1">
              <a:buFont typeface="Arial" panose="020B0604020202020204" pitchFamily="34" charset="0"/>
              <a:buChar char="•"/>
            </a:pPr>
            <a:endParaRPr lang="en-US" sz="1300" dirty="0"/>
          </a:p>
          <a:p>
            <a:r>
              <a:rPr lang="en-US" sz="1300" b="1" dirty="0"/>
              <a:t>Encouraging Understanding and Education</a:t>
            </a:r>
            <a:r>
              <a:rPr lang="en-US" sz="1300" dirty="0"/>
              <a:t>:</a:t>
            </a:r>
          </a:p>
          <a:p>
            <a:pPr lvl="1">
              <a:buFont typeface="Arial" panose="020B0604020202020204" pitchFamily="34" charset="0"/>
              <a:buChar char="•"/>
            </a:pPr>
            <a:r>
              <a:rPr lang="en-US" sz="1300" b="1" dirty="0"/>
              <a:t>Resources</a:t>
            </a:r>
            <a:r>
              <a:rPr lang="en-US" sz="1300" dirty="0"/>
              <a:t>: Provide specific resources that others can use to educate themselves and their children about diversity and different types of work.</a:t>
            </a:r>
          </a:p>
          <a:p>
            <a:pPr marL="1268679" lvl="2" indent="-302066">
              <a:buFont typeface="Arial" panose="020B0604020202020204" pitchFamily="34" charset="0"/>
              <a:buChar char="•"/>
            </a:pPr>
            <a:r>
              <a:rPr lang="en-US" sz="1300" dirty="0"/>
              <a:t>Websites: Recommend websites like XBIZ (xbiz.com) or AVN (avn.com) that provide industry news, professional insights, and educational resources.</a:t>
            </a:r>
          </a:p>
          <a:p>
            <a:pPr marL="1268679" lvl="2" indent="-302066">
              <a:buFont typeface="Arial" panose="020B0604020202020204" pitchFamily="34" charset="0"/>
              <a:buChar char="•"/>
            </a:pPr>
            <a:r>
              <a:rPr lang="en-US" sz="1300" dirty="0"/>
              <a:t>Documentaries: Suggest documentaries such as "Hot Girls Wanted" (Netflix) or "After Porn Ends" (Amazon Prime) that offer perspectives from individuals in the industry.</a:t>
            </a:r>
          </a:p>
          <a:p>
            <a:pPr marL="1268679" lvl="2" indent="-302066">
              <a:buFont typeface="Arial" panose="020B0604020202020204" pitchFamily="34" charset="0"/>
              <a:buChar char="•"/>
            </a:pPr>
            <a:r>
              <a:rPr lang="en-US" sz="1300" dirty="0"/>
              <a:t>Books: Recommend books like "</a:t>
            </a:r>
            <a:r>
              <a:rPr lang="en-US" sz="1300" dirty="0" err="1"/>
              <a:t>Pornland</a:t>
            </a:r>
            <a:r>
              <a:rPr lang="en-US" sz="1300" dirty="0"/>
              <a:t>: How Porn Has Hijacked Our Sexuality" by Gail Dines or "The Pornography Industry: What Everyone Needs to Know" by Shira Tarrant for in-depth exploration of the industry's social and cultural impacts.</a:t>
            </a:r>
          </a:p>
          <a:p>
            <a:pPr lvl="1">
              <a:buFont typeface="Arial" panose="020B0604020202020204" pitchFamily="34" charset="0"/>
              <a:buChar char="•"/>
            </a:pPr>
            <a:r>
              <a:rPr lang="en-US" sz="1300" b="1" dirty="0"/>
              <a:t>Perspective</a:t>
            </a:r>
            <a:r>
              <a:rPr lang="en-US" sz="1300" dirty="0"/>
              <a:t>: Share personal insights or stories that humanize your experience and challenge stereotypes, emphasizing the diversity of backgrounds and motivations within the industry. </a:t>
            </a:r>
          </a:p>
          <a:p>
            <a:pPr lvl="1">
              <a:buFont typeface="Arial" panose="020B0604020202020204" pitchFamily="34" charset="0"/>
              <a:buChar char="•"/>
            </a:pPr>
            <a:r>
              <a:rPr lang="en-US" sz="1300" b="1" dirty="0"/>
              <a:t>Age-Appropriate Discussions</a:t>
            </a:r>
            <a:r>
              <a:rPr lang="en-US" sz="1300" dirty="0"/>
              <a:t>: Adapt discussions about your work based on your children's age and maturity level, focusing on honesty and sensitivity.</a:t>
            </a:r>
          </a:p>
          <a:p>
            <a:pPr lvl="1">
              <a:buFont typeface="Arial" panose="020B0604020202020204" pitchFamily="34" charset="0"/>
              <a:buChar char="•"/>
            </a:pPr>
            <a:r>
              <a:rPr lang="en-US" sz="1300" b="1" dirty="0"/>
              <a:t>Respect</a:t>
            </a:r>
            <a:r>
              <a:rPr lang="en-US" sz="1300" dirty="0"/>
              <a:t>: Teach children the importance of respecting others' choices and differences while maintaining your own values and boundaries.</a:t>
            </a:r>
          </a:p>
          <a:p>
            <a:pPr lvl="1">
              <a:buFont typeface="Arial" panose="020B0604020202020204" pitchFamily="34" charset="0"/>
              <a:buChar char="•"/>
            </a:pPr>
            <a:r>
              <a:rPr lang="en-US" sz="1300" b="1" dirty="0"/>
              <a:t>Education</a:t>
            </a:r>
            <a:r>
              <a:rPr lang="en-US" sz="1300" dirty="0"/>
              <a:t>: Use resources like age-appropriate books, articles, or educational videos that provide accurate information about careers and industries.</a:t>
            </a:r>
          </a:p>
          <a:p>
            <a:pPr lvl="1">
              <a:buFont typeface="Arial" panose="020B0604020202020204" pitchFamily="34" charset="0"/>
              <a:buChar char="•"/>
            </a:pPr>
            <a:endParaRPr lang="en-US" sz="1300" dirty="0"/>
          </a:p>
          <a:p>
            <a:r>
              <a:rPr lang="en-US" sz="1300" b="1" dirty="0"/>
              <a:t>Community and Support Networks</a:t>
            </a:r>
            <a:r>
              <a:rPr lang="en-US" sz="1300" dirty="0"/>
              <a:t>:</a:t>
            </a:r>
          </a:p>
          <a:p>
            <a:pPr marL="664546" lvl="1" indent="-181240">
              <a:buFont typeface="Arial" panose="020B0604020202020204" pitchFamily="34" charset="0"/>
              <a:buChar char="•"/>
            </a:pPr>
            <a:r>
              <a:rPr lang="en-US" sz="1300" b="1" dirty="0"/>
              <a:t>Professional Organizations</a:t>
            </a:r>
            <a:r>
              <a:rPr lang="en-US" sz="1300" dirty="0"/>
              <a:t>: Joining professional organizations within the adult industry can provide valuable networking opportunities, support, and resources. Examples include:</a:t>
            </a:r>
          </a:p>
          <a:p>
            <a:pPr lvl="2">
              <a:buFont typeface="Arial" panose="020B0604020202020204" pitchFamily="34" charset="0"/>
              <a:buChar char="•"/>
            </a:pPr>
            <a:r>
              <a:rPr lang="en-US" sz="1300" dirty="0"/>
              <a:t>Free Speech Coalition: A trade association for the adult entertainment industry focusing on advocacy, legal advice, and industry standards.</a:t>
            </a:r>
          </a:p>
          <a:p>
            <a:pPr lvl="2">
              <a:buFont typeface="Arial" panose="020B0604020202020204" pitchFamily="34" charset="0"/>
              <a:buChar char="•"/>
            </a:pPr>
            <a:r>
              <a:rPr lang="en-US" sz="1300" dirty="0"/>
              <a:t>Adult Performer Advocacy Committee (APAC): An organization that advocates for adult performers' rights, provides resources, and promotes solidarity within the industry.</a:t>
            </a:r>
          </a:p>
          <a:p>
            <a:pPr marL="664546" lvl="1" indent="-181240">
              <a:buFont typeface="Arial" panose="020B0604020202020204" pitchFamily="34" charset="0"/>
              <a:buChar char="•"/>
            </a:pPr>
            <a:r>
              <a:rPr lang="en-US" sz="1300" b="1" dirty="0"/>
              <a:t>Online Forums and Communities</a:t>
            </a:r>
            <a:r>
              <a:rPr lang="en-US" sz="1300" dirty="0"/>
              <a:t>: Engaging in online forums and communities can offer a space to connect with peers, share experiences, and seek advice:</a:t>
            </a:r>
          </a:p>
          <a:p>
            <a:pPr lvl="2">
              <a:buFont typeface="Arial" panose="020B0604020202020204" pitchFamily="34" charset="0"/>
              <a:buChar char="•"/>
            </a:pPr>
            <a:r>
              <a:rPr lang="en-US" sz="1300" dirty="0"/>
              <a:t>XBIZ.net: XBIZ's community platform where industry professionals discuss topics ranging from business trends to personal experiences.</a:t>
            </a:r>
          </a:p>
          <a:p>
            <a:pPr lvl="2">
              <a:buFont typeface="Arial" panose="020B0604020202020204" pitchFamily="34" charset="0"/>
              <a:buChar char="•"/>
            </a:pPr>
            <a:r>
              <a:rPr lang="en-US" sz="1300" dirty="0"/>
              <a:t>Adult Industry Resource (AIR): A forum where performers and industry professionals can exchange information and support each other.</a:t>
            </a:r>
          </a:p>
          <a:p>
            <a:pPr marL="664546" lvl="1" indent="-181240">
              <a:buFont typeface="Arial" panose="020B0604020202020204" pitchFamily="34" charset="0"/>
              <a:buChar char="•"/>
            </a:pPr>
            <a:r>
              <a:rPr lang="en-US" sz="1300" b="1" dirty="0"/>
              <a:t>Support Groups and Counseling Services</a:t>
            </a:r>
            <a:r>
              <a:rPr lang="en-US" sz="1300" dirty="0"/>
              <a:t>: Seeking out support groups or counseling services specific to the adult industry can provide emotional support and guidance:</a:t>
            </a:r>
          </a:p>
          <a:p>
            <a:pPr lvl="2">
              <a:buFont typeface="Arial" panose="020B0604020202020204" pitchFamily="34" charset="0"/>
              <a:buChar char="•"/>
            </a:pPr>
            <a:r>
              <a:rPr lang="en-US" sz="1300" dirty="0"/>
              <a:t>Pineapple Support: A nonprofit organization offering free mental health support and therapy for adult industry performers.</a:t>
            </a:r>
          </a:p>
          <a:p>
            <a:pPr lvl="2">
              <a:buFont typeface="Arial" panose="020B0604020202020204" pitchFamily="34" charset="0"/>
              <a:buChar char="•"/>
            </a:pPr>
            <a:r>
              <a:rPr lang="en-US" sz="1300" dirty="0"/>
              <a:t>The Adult Performer Advocacy Clinic (APAC Clinic): Provides legal and mental health services to adult performers, addressing their specific needs and challenges.</a:t>
            </a:r>
          </a:p>
          <a:p>
            <a:pPr marL="664546" lvl="1" indent="-181240">
              <a:buFont typeface="Arial" panose="020B0604020202020204" pitchFamily="34" charset="0"/>
              <a:buChar char="•"/>
            </a:pPr>
            <a:r>
              <a:rPr lang="en-US" sz="1300" b="1" dirty="0"/>
              <a:t>Social Media Groups and Networks</a:t>
            </a:r>
            <a:r>
              <a:rPr lang="en-US" sz="1300" dirty="0"/>
              <a:t>: Participating in social media groups or networks focused on the adult industry allows for connecting with peers, sharing resources, and staying informed about industry developments.</a:t>
            </a:r>
          </a:p>
          <a:p>
            <a:pPr marL="664546" lvl="1" indent="-181240">
              <a:buFont typeface="Arial" panose="020B0604020202020204" pitchFamily="34" charset="0"/>
              <a:buChar char="•"/>
            </a:pPr>
            <a:r>
              <a:rPr lang="en-US" sz="1300" b="1" dirty="0"/>
              <a:t>Local and International Conferences</a:t>
            </a:r>
            <a:r>
              <a:rPr lang="en-US" sz="1300" dirty="0"/>
              <a:t>: Attending conferences and industry events, both locally and internationally, provides opportunities for networking, professional development, and advocacy:</a:t>
            </a:r>
          </a:p>
          <a:p>
            <a:pPr lvl="2">
              <a:buFont typeface="Arial" panose="020B0604020202020204" pitchFamily="34" charset="0"/>
              <a:buChar char="•"/>
            </a:pPr>
            <a:r>
              <a:rPr lang="en-US" sz="1300" dirty="0"/>
              <a:t>XBIZ Miami: An annual conference bringing together industry professionals to discuss business strategies, industry trends, and networking opportunities.</a:t>
            </a:r>
          </a:p>
          <a:p>
            <a:pPr lvl="2">
              <a:buFont typeface="Arial" panose="020B0604020202020204" pitchFamily="34" charset="0"/>
              <a:buChar char="•"/>
            </a:pPr>
            <a:r>
              <a:rPr lang="en-US" sz="1300" dirty="0"/>
              <a:t>AVN Expo: A premier event in Las Vegas for adult entertainment professionals featuring seminars, networking events, and product showcases.</a:t>
            </a:r>
          </a:p>
          <a:p>
            <a:pPr algn="l"/>
            <a:endParaRPr lang="en-US" sz="1300" dirty="0">
              <a:solidFill>
                <a:srgbClr val="131313"/>
              </a:solidFill>
              <a:latin typeface="-apple-system"/>
            </a:endParaRPr>
          </a:p>
        </p:txBody>
      </p:sp>
      <p:sp>
        <p:nvSpPr>
          <p:cNvPr id="4" name="Slide Number Placeholder 3"/>
          <p:cNvSpPr>
            <a:spLocks noGrp="1"/>
          </p:cNvSpPr>
          <p:nvPr>
            <p:ph type="sldNum" sz="quarter" idx="5"/>
          </p:nvPr>
        </p:nvSpPr>
        <p:spPr/>
        <p:txBody>
          <a:bodyPr/>
          <a:lstStyle/>
          <a:p>
            <a:fld id="{5EF6E8B0-284D-4223-9E26-89DF462C596C}" type="slidenum">
              <a:rPr lang="en-US" smtClean="0"/>
              <a:t>11</a:t>
            </a:fld>
            <a:endParaRPr lang="en-US" dirty="0"/>
          </a:p>
        </p:txBody>
      </p:sp>
    </p:spTree>
    <p:extLst>
      <p:ext uri="{BB962C8B-B14F-4D97-AF65-F5344CB8AC3E}">
        <p14:creationId xmlns:p14="http://schemas.microsoft.com/office/powerpoint/2010/main" val="862547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300" b="1" dirty="0"/>
              <a:t>Understand Your Child’s Developmental Stage</a:t>
            </a:r>
            <a:r>
              <a:rPr lang="en-US" sz="1300" dirty="0"/>
              <a:t>: Tailor your approach based on your child's age and maturity level. Younger children may need simpler explanations focusing on respect and boundaries, while older children can handle more complex discussions about careers and societal perceptions.</a:t>
            </a:r>
          </a:p>
          <a:p>
            <a:pPr marL="181240" indent="-181240">
              <a:buFont typeface="Arial" panose="020B0604020202020204" pitchFamily="34" charset="0"/>
              <a:buChar char="•"/>
            </a:pPr>
            <a:endParaRPr lang="en-US" sz="1300" dirty="0"/>
          </a:p>
          <a:p>
            <a:pPr marL="181240" indent="-181240">
              <a:buFont typeface="Arial" panose="020B0604020202020204" pitchFamily="34" charset="0"/>
              <a:buChar char="•"/>
            </a:pPr>
            <a:r>
              <a:rPr lang="en-US" sz="1300" b="1" dirty="0"/>
              <a:t>Start Early and Be Proactive</a:t>
            </a:r>
            <a:r>
              <a:rPr lang="en-US" sz="1300" dirty="0"/>
              <a:t>: It’s beneficial to introduce age-appropriate conversations about boundaries, respect, and consent from an early age. This sets a foundation for understanding these concepts and prepares them for more detailed discussions as they grow older.</a:t>
            </a:r>
          </a:p>
          <a:p>
            <a:pPr marL="181240" indent="-181240">
              <a:buFont typeface="Arial" panose="020B0604020202020204" pitchFamily="34" charset="0"/>
              <a:buChar char="•"/>
            </a:pPr>
            <a:endParaRPr lang="en-US" sz="1300" dirty="0"/>
          </a:p>
          <a:p>
            <a:pPr marL="181240" indent="-181240">
              <a:buFont typeface="Arial" panose="020B0604020202020204" pitchFamily="34" charset="0"/>
              <a:buChar char="•"/>
            </a:pPr>
            <a:r>
              <a:rPr lang="en-US" sz="1300" b="1" dirty="0"/>
              <a:t>Use Age-Appropriate Language and Concepts</a:t>
            </a:r>
            <a:r>
              <a:rPr lang="en-US" sz="1300" dirty="0"/>
              <a:t>: Choose language that is clear, straightforward, and free of unnecessary detail. Focus on conveying values such as respect for others, personal integrity, and the importance of consent in all relationships.</a:t>
            </a:r>
          </a:p>
          <a:p>
            <a:pPr marL="181240" indent="-181240">
              <a:buFont typeface="Arial" panose="020B0604020202020204" pitchFamily="34" charset="0"/>
              <a:buChar char="•"/>
            </a:pPr>
            <a:endParaRPr lang="en-US" sz="1300" dirty="0"/>
          </a:p>
          <a:p>
            <a:pPr marL="181240" indent="-181240">
              <a:buFont typeface="Arial" panose="020B0604020202020204" pitchFamily="34" charset="0"/>
              <a:buChar char="•"/>
            </a:pPr>
            <a:r>
              <a:rPr lang="en-US" sz="1300" b="1" dirty="0"/>
              <a:t>Focus on Your Values and Positive Aspects</a:t>
            </a:r>
            <a:r>
              <a:rPr lang="en-US" sz="1300" dirty="0"/>
              <a:t>: Emphasize the values that guide your work in the adult industry, such as professionalism, consent, and personal boundaries. Highlight how these values contribute to a safe and respectful work environment.</a:t>
            </a:r>
          </a:p>
          <a:p>
            <a:pPr marL="181240" indent="-181240">
              <a:buFont typeface="Arial" panose="020B0604020202020204" pitchFamily="34" charset="0"/>
              <a:buChar char="•"/>
            </a:pPr>
            <a:endParaRPr lang="en-US" sz="1300" dirty="0"/>
          </a:p>
          <a:p>
            <a:pPr marL="181240" indent="-181240">
              <a:buFont typeface="Arial" panose="020B0604020202020204" pitchFamily="34" charset="0"/>
              <a:buChar char="•"/>
            </a:pPr>
            <a:r>
              <a:rPr lang="en-US" sz="1300" b="1" dirty="0"/>
              <a:t>Provide Context and Comparison</a:t>
            </a:r>
            <a:r>
              <a:rPr lang="en-US" sz="1300" dirty="0"/>
              <a:t>: Help your child understand the adult industry within the broader context of different professions. Explain that like any job, it involves skills, responsibilities, and personal choices guided by values and principles.</a:t>
            </a:r>
          </a:p>
          <a:p>
            <a:pPr marL="181240" indent="-181240">
              <a:buFont typeface="Arial" panose="020B0604020202020204" pitchFamily="34" charset="0"/>
              <a:buChar char="•"/>
            </a:pPr>
            <a:endParaRPr lang="en-US" sz="1300" dirty="0"/>
          </a:p>
          <a:p>
            <a:pPr marL="181240" indent="-181240">
              <a:buFont typeface="Arial" panose="020B0604020202020204" pitchFamily="34" charset="0"/>
              <a:buChar char="•"/>
            </a:pPr>
            <a:r>
              <a:rPr lang="en-US" sz="1300" b="1" dirty="0"/>
              <a:t>Address Stigma and Misconceptions</a:t>
            </a:r>
            <a:r>
              <a:rPr lang="en-US" sz="1300" dirty="0"/>
              <a:t>: Acknowledge potential stigma surrounding the adult industry and discuss how to handle judgment or misconceptions they may encounter. Reassure your child that all professions deserve respect when conducted ethically and responsibly.</a:t>
            </a:r>
          </a:p>
          <a:p>
            <a:pPr marL="181240" indent="-181240">
              <a:buFont typeface="Arial" panose="020B0604020202020204" pitchFamily="34" charset="0"/>
              <a:buChar char="•"/>
            </a:pPr>
            <a:endParaRPr lang="en-US" sz="1300" dirty="0"/>
          </a:p>
          <a:p>
            <a:pPr marL="181240" indent="-181240">
              <a:buFont typeface="Arial" panose="020B0604020202020204" pitchFamily="34" charset="0"/>
              <a:buChar char="•"/>
            </a:pPr>
            <a:r>
              <a:rPr lang="en-US" sz="1300" b="1" dirty="0"/>
              <a:t>Encourage Questions and Open Dialogue</a:t>
            </a:r>
            <a:r>
              <a:rPr lang="en-US" sz="1300" dirty="0"/>
              <a:t>: Create a safe and supportive environment where your child feels comfortable asking questions and expressing their thoughts and feelings. Validate their emotions and provide honest answers to their inquiries.</a:t>
            </a:r>
          </a:p>
          <a:p>
            <a:pPr marL="181240" indent="-181240">
              <a:buFont typeface="Arial" panose="020B0604020202020204" pitchFamily="34" charset="0"/>
              <a:buChar char="•"/>
            </a:pPr>
            <a:endParaRPr lang="en-US" sz="1300" dirty="0"/>
          </a:p>
          <a:p>
            <a:pPr marL="181240" indent="-181240">
              <a:buFont typeface="Arial" panose="020B0604020202020204" pitchFamily="34" charset="0"/>
              <a:buChar char="•"/>
            </a:pPr>
            <a:r>
              <a:rPr lang="en-US" sz="1300" b="1" dirty="0"/>
              <a:t>Set Boundaries and Privacy</a:t>
            </a:r>
            <a:r>
              <a:rPr lang="en-US" sz="1300" dirty="0"/>
              <a:t>: Respect your own boundaries regarding what you share about your work. Decide what information is appropriate to disclose based on your family's dynamics and your child's understanding.</a:t>
            </a:r>
          </a:p>
          <a:p>
            <a:pPr marL="181240" indent="-181240">
              <a:buFont typeface="Arial" panose="020B0604020202020204" pitchFamily="34" charset="0"/>
              <a:buChar char="•"/>
            </a:pPr>
            <a:endParaRPr lang="en-US" sz="1300" dirty="0"/>
          </a:p>
          <a:p>
            <a:pPr marL="181240" indent="-181240">
              <a:buFont typeface="Arial" panose="020B0604020202020204" pitchFamily="34" charset="0"/>
              <a:buChar char="•"/>
            </a:pPr>
            <a:r>
              <a:rPr lang="en-US" sz="1300" b="1" dirty="0"/>
              <a:t>Be Prepared for Continuing Conversations</a:t>
            </a:r>
            <a:r>
              <a:rPr lang="en-US" sz="1300" dirty="0"/>
              <a:t>: Understand that these discussions may evolve over time as your child matures and encounters new information or experiences. Be open to revisiting the topic and providing ongoing support and guidance.</a:t>
            </a:r>
          </a:p>
          <a:p>
            <a:pPr marL="181240" indent="-181240">
              <a:buFont typeface="Arial" panose="020B0604020202020204" pitchFamily="34" charset="0"/>
              <a:buChar char="•"/>
            </a:pPr>
            <a:endParaRPr lang="en-US" sz="1300" dirty="0"/>
          </a:p>
          <a:p>
            <a:pPr marL="181240" indent="-181240">
              <a:buFont typeface="Arial" panose="020B0604020202020204" pitchFamily="34" charset="0"/>
              <a:buChar char="•"/>
            </a:pPr>
            <a:r>
              <a:rPr lang="en-US" sz="1300" b="1" dirty="0"/>
              <a:t>Seek Support if Needed</a:t>
            </a:r>
            <a:r>
              <a:rPr lang="en-US" sz="1300" dirty="0"/>
              <a:t>: If you feel uncertain or overwhelmed, seek support from a therapist, counselor, or support group specializing in family dynamics or parenting in unconventional professions. They can offer guidance and strategies tailored to your situation.</a:t>
            </a:r>
          </a:p>
          <a:p>
            <a:endParaRPr lang="en-US" sz="1300" dirty="0"/>
          </a:p>
        </p:txBody>
      </p:sp>
      <p:sp>
        <p:nvSpPr>
          <p:cNvPr id="4" name="Slide Number Placeholder 3"/>
          <p:cNvSpPr>
            <a:spLocks noGrp="1"/>
          </p:cNvSpPr>
          <p:nvPr>
            <p:ph type="sldNum" sz="quarter" idx="5"/>
          </p:nvPr>
        </p:nvSpPr>
        <p:spPr/>
        <p:txBody>
          <a:bodyPr/>
          <a:lstStyle/>
          <a:p>
            <a:fld id="{5EF6E8B0-284D-4223-9E26-89DF462C596C}" type="slidenum">
              <a:rPr lang="en-US" smtClean="0"/>
              <a:t>12</a:t>
            </a:fld>
            <a:endParaRPr lang="en-US" dirty="0"/>
          </a:p>
        </p:txBody>
      </p:sp>
    </p:spTree>
    <p:extLst>
      <p:ext uri="{BB962C8B-B14F-4D97-AF65-F5344CB8AC3E}">
        <p14:creationId xmlns:p14="http://schemas.microsoft.com/office/powerpoint/2010/main" val="900780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F6E8B0-284D-4223-9E26-89DF462C596C}" type="slidenum">
              <a:rPr lang="en-US" smtClean="0"/>
              <a:t>13</a:t>
            </a:fld>
            <a:endParaRPr lang="en-US" dirty="0"/>
          </a:p>
        </p:txBody>
      </p:sp>
    </p:spTree>
    <p:extLst>
      <p:ext uri="{BB962C8B-B14F-4D97-AF65-F5344CB8AC3E}">
        <p14:creationId xmlns:p14="http://schemas.microsoft.com/office/powerpoint/2010/main" val="3766808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6E8B0-284D-4223-9E26-89DF462C596C}" type="slidenum">
              <a:rPr lang="en-US" smtClean="0"/>
              <a:t>2</a:t>
            </a:fld>
            <a:endParaRPr lang="en-US" dirty="0"/>
          </a:p>
        </p:txBody>
      </p:sp>
    </p:spTree>
    <p:extLst>
      <p:ext uri="{BB962C8B-B14F-4D97-AF65-F5344CB8AC3E}">
        <p14:creationId xmlns:p14="http://schemas.microsoft.com/office/powerpoint/2010/main" val="1751223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300" dirty="0"/>
              <a:t>Age-appropriate communication is crucial when discussing sensitive topics such as working in the adult industry with children. Here’s why tailoring discussions based on children's ages and maturity levels is important, along with strategies for different age groups:</a:t>
            </a:r>
          </a:p>
          <a:p>
            <a:pPr marL="181240" indent="-181240">
              <a:buFont typeface="Arial" panose="020B0604020202020204" pitchFamily="34" charset="0"/>
              <a:buChar char="•"/>
            </a:pPr>
            <a:endParaRPr lang="en-US" sz="1300" dirty="0"/>
          </a:p>
          <a:p>
            <a:pPr marL="181240" indent="-181240">
              <a:buFont typeface="Arial" panose="020B0604020202020204" pitchFamily="34" charset="0"/>
              <a:buChar char="•"/>
            </a:pPr>
            <a:r>
              <a:rPr lang="en-US" sz="1300" dirty="0"/>
              <a:t>Younger Children (Under 10 years old):</a:t>
            </a:r>
          </a:p>
          <a:p>
            <a:pPr marL="785372" lvl="1" indent="-302066">
              <a:buFont typeface="Arial" panose="020B0604020202020204" pitchFamily="34" charset="0"/>
              <a:buChar char="•"/>
            </a:pPr>
            <a:r>
              <a:rPr lang="en-US" sz="1300" dirty="0"/>
              <a:t>Basic Concepts: Focus on fundamental concepts such as honesty, respect for oneself and others, and personal privacy.</a:t>
            </a:r>
          </a:p>
          <a:p>
            <a:pPr marL="785372" lvl="1" indent="-302066">
              <a:buFont typeface="Arial" panose="020B0604020202020204" pitchFamily="34" charset="0"/>
              <a:buChar char="•"/>
            </a:pPr>
            <a:r>
              <a:rPr lang="en-US" sz="1300" dirty="0"/>
              <a:t>Simple Language: Use clear and simple language to explain that everyone has different jobs and responsibilities, emphasizing that all jobs are important and require respect.</a:t>
            </a:r>
          </a:p>
          <a:p>
            <a:pPr marL="785372" lvl="1" indent="-302066">
              <a:buFont typeface="Arial" panose="020B0604020202020204" pitchFamily="34" charset="0"/>
              <a:buChar char="•"/>
            </a:pPr>
            <a:r>
              <a:rPr lang="en-US" sz="1300" dirty="0"/>
              <a:t>Example: You might say, "Mom/Dad has a job where she/he helps people understand things about themselves and their bodies. It's important to respect everyone's work and privacy.“</a:t>
            </a:r>
          </a:p>
          <a:p>
            <a:pPr marL="785372" lvl="1" indent="-302066">
              <a:buFont typeface="Arial" panose="020B0604020202020204" pitchFamily="34" charset="0"/>
              <a:buChar char="•"/>
            </a:pPr>
            <a:endParaRPr lang="en-US" sz="1300" dirty="0"/>
          </a:p>
          <a:p>
            <a:pPr marL="181240" indent="-181240">
              <a:buFont typeface="Arial" panose="020B0604020202020204" pitchFamily="34" charset="0"/>
              <a:buChar char="•"/>
            </a:pPr>
            <a:r>
              <a:rPr lang="en-US" sz="1300" dirty="0"/>
              <a:t>Pre-teens (10-12 years old):</a:t>
            </a:r>
          </a:p>
          <a:p>
            <a:pPr marL="785372" lvl="1" indent="-302066">
              <a:buFont typeface="Arial" panose="020B0604020202020204" pitchFamily="34" charset="0"/>
              <a:buChar char="•"/>
            </a:pPr>
            <a:r>
              <a:rPr lang="en-US" sz="1300" dirty="0"/>
              <a:t>Broader Understanding: Address more complex topics such as societal perceptions, stereotypes associated with the adult industry, and legal aspects related to your work.</a:t>
            </a:r>
          </a:p>
          <a:p>
            <a:pPr marL="785372" lvl="1" indent="-302066">
              <a:buFont typeface="Arial" panose="020B0604020202020204" pitchFamily="34" charset="0"/>
              <a:buChar char="•"/>
            </a:pPr>
            <a:r>
              <a:rPr lang="en-US" sz="1300" dirty="0"/>
              <a:t>Open Dialogue: Encourage open dialogue and questions, allowing them to express their thoughts and concerns.</a:t>
            </a:r>
          </a:p>
          <a:p>
            <a:pPr marL="785372" lvl="1" indent="-302066">
              <a:buFont typeface="Arial" panose="020B0604020202020204" pitchFamily="34" charset="0"/>
              <a:buChar char="•"/>
            </a:pPr>
            <a:r>
              <a:rPr lang="en-US" sz="1300" dirty="0"/>
              <a:t>Age-Appropriate Information: Provide accurate information about your job while emphasizing values like consent, respect, and integrity.</a:t>
            </a:r>
          </a:p>
          <a:p>
            <a:pPr marL="785372" lvl="1" indent="-302066">
              <a:buFont typeface="Arial" panose="020B0604020202020204" pitchFamily="34" charset="0"/>
              <a:buChar char="•"/>
            </a:pPr>
            <a:r>
              <a:rPr lang="en-US" sz="1300" dirty="0"/>
              <a:t>Example: You might explain, "Some people may have misconceptions about the kind of work I do. It's important to understand that my job, like any other, involves following rules and respecting others.“</a:t>
            </a:r>
          </a:p>
          <a:p>
            <a:pPr marL="785372" lvl="1" indent="-302066">
              <a:buFont typeface="Arial" panose="020B0604020202020204" pitchFamily="34" charset="0"/>
              <a:buChar char="•"/>
            </a:pPr>
            <a:endParaRPr lang="en-US" sz="1300" dirty="0"/>
          </a:p>
          <a:p>
            <a:pPr marL="181240" indent="-181240">
              <a:buFont typeface="Arial" panose="020B0604020202020204" pitchFamily="34" charset="0"/>
              <a:buChar char="•"/>
            </a:pPr>
            <a:r>
              <a:rPr lang="en-US" sz="1300" dirty="0"/>
              <a:t>Adolescents (13+ years old):</a:t>
            </a:r>
          </a:p>
          <a:p>
            <a:pPr marL="785372" lvl="1" indent="-302066">
              <a:buFont typeface="Arial" panose="020B0604020202020204" pitchFamily="34" charset="0"/>
              <a:buChar char="•"/>
            </a:pPr>
            <a:r>
              <a:rPr lang="en-US" sz="1300" dirty="0"/>
              <a:t>Detailed Discussions: Discuss more nuanced aspects such as the legal framework surrounding your work, ethical considerations, and the importance of making informed choices.</a:t>
            </a:r>
          </a:p>
          <a:p>
            <a:pPr marL="785372" lvl="1" indent="-302066">
              <a:buFont typeface="Arial" panose="020B0604020202020204" pitchFamily="34" charset="0"/>
              <a:buChar char="•"/>
            </a:pPr>
            <a:r>
              <a:rPr lang="en-US" sz="1300" dirty="0"/>
              <a:t>Critical Thinking: Encourage critical thinking about media portrayals and societal attitudes towards the adult industry.</a:t>
            </a:r>
          </a:p>
          <a:p>
            <a:pPr marL="785372" lvl="1" indent="-302066">
              <a:buFont typeface="Arial" panose="020B0604020202020204" pitchFamily="34" charset="0"/>
              <a:buChar char="•"/>
            </a:pPr>
            <a:r>
              <a:rPr lang="en-US" sz="1300" dirty="0"/>
              <a:t>Respect Boundaries: Respect their need for privacy and autonomy while being open to ongoing conversations as they mature.</a:t>
            </a:r>
          </a:p>
          <a:p>
            <a:pPr marL="785372" lvl="1" indent="-302066">
              <a:buFont typeface="Arial" panose="020B0604020202020204" pitchFamily="34" charset="0"/>
              <a:buChar char="•"/>
            </a:pPr>
            <a:r>
              <a:rPr lang="en-US" sz="1300" dirty="0"/>
              <a:t>Example: You might say, "My job involves ensuring that everyone involved consents and feels respected. It's important to understand the laws that guide my work and how they protect people's rights."</a:t>
            </a:r>
          </a:p>
          <a:p>
            <a:pPr marL="181240" indent="-181240">
              <a:buFont typeface="Arial" panose="020B0604020202020204" pitchFamily="34" charset="0"/>
              <a:buChar char="•"/>
            </a:pPr>
            <a:endParaRPr lang="en-US" sz="1300" dirty="0"/>
          </a:p>
        </p:txBody>
      </p:sp>
      <p:sp>
        <p:nvSpPr>
          <p:cNvPr id="4" name="Slide Number Placeholder 3"/>
          <p:cNvSpPr>
            <a:spLocks noGrp="1"/>
          </p:cNvSpPr>
          <p:nvPr>
            <p:ph type="sldNum" sz="quarter" idx="5"/>
          </p:nvPr>
        </p:nvSpPr>
        <p:spPr/>
        <p:txBody>
          <a:bodyPr/>
          <a:lstStyle/>
          <a:p>
            <a:fld id="{5EF6E8B0-284D-4223-9E26-89DF462C596C}" type="slidenum">
              <a:rPr lang="en-US" smtClean="0"/>
              <a:t>3</a:t>
            </a:fld>
            <a:endParaRPr lang="en-US" dirty="0"/>
          </a:p>
        </p:txBody>
      </p:sp>
    </p:spTree>
    <p:extLst>
      <p:ext uri="{BB962C8B-B14F-4D97-AF65-F5344CB8AC3E}">
        <p14:creationId xmlns:p14="http://schemas.microsoft.com/office/powerpoint/2010/main" val="2110588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300" dirty="0"/>
              <a:t>Emphasize</a:t>
            </a:r>
          </a:p>
          <a:p>
            <a:pPr marL="664546" lvl="1" indent="-181240">
              <a:buFont typeface="Arial" panose="020B0604020202020204" pitchFamily="34" charset="0"/>
              <a:buChar char="•"/>
            </a:pPr>
            <a:r>
              <a:rPr lang="en-US" sz="1300" dirty="0"/>
              <a:t>Honesty and trust:</a:t>
            </a:r>
          </a:p>
          <a:p>
            <a:pPr marL="1147852" lvl="2" indent="-181240">
              <a:buFont typeface="Arial" panose="020B0604020202020204" pitchFamily="34" charset="0"/>
              <a:buChar char="•"/>
            </a:pPr>
            <a:r>
              <a:rPr lang="en-US" sz="1300" dirty="0"/>
              <a:t>The importance of setting a foundation of trust so that children feel comfortable asking questions and discussing sensitive topics.</a:t>
            </a:r>
          </a:p>
          <a:p>
            <a:pPr marL="181240" indent="-181240">
              <a:buFont typeface="Arial" panose="020B0604020202020204" pitchFamily="34" charset="0"/>
              <a:buChar char="•"/>
            </a:pPr>
            <a:endParaRPr lang="en-US" sz="1300" dirty="0"/>
          </a:p>
        </p:txBody>
      </p:sp>
      <p:sp>
        <p:nvSpPr>
          <p:cNvPr id="4" name="Slide Number Placeholder 3"/>
          <p:cNvSpPr>
            <a:spLocks noGrp="1"/>
          </p:cNvSpPr>
          <p:nvPr>
            <p:ph type="sldNum" sz="quarter" idx="5"/>
          </p:nvPr>
        </p:nvSpPr>
        <p:spPr/>
        <p:txBody>
          <a:bodyPr/>
          <a:lstStyle/>
          <a:p>
            <a:fld id="{5EF6E8B0-284D-4223-9E26-89DF462C596C}" type="slidenum">
              <a:rPr lang="en-US" smtClean="0"/>
              <a:t>4</a:t>
            </a:fld>
            <a:endParaRPr lang="en-US" dirty="0"/>
          </a:p>
        </p:txBody>
      </p:sp>
    </p:spTree>
    <p:extLst>
      <p:ext uri="{BB962C8B-B14F-4D97-AF65-F5344CB8AC3E}">
        <p14:creationId xmlns:p14="http://schemas.microsoft.com/office/powerpoint/2010/main" val="650532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The adult industry involves creating content or performing in ways that are intended for </a:t>
            </a:r>
            <a:r>
              <a:rPr lang="en-US"/>
              <a:t>adults. It's </a:t>
            </a:r>
            <a:r>
              <a:rPr lang="en-US" dirty="0"/>
              <a:t>similar to how some movies or TV shows are made for grown-ups because they might have themes or language that kids shouldn't see.  My job is about entertainment and personal choice, where adults decide to watch certain things.</a:t>
            </a:r>
          </a:p>
          <a:p>
            <a:pPr marL="0" indent="0">
              <a:buFont typeface="Arial" panose="020B0604020202020204" pitchFamily="34" charset="0"/>
              <a:buNone/>
            </a:pPr>
            <a:endParaRPr lang="en-US" dirty="0"/>
          </a:p>
          <a:p>
            <a:pPr marL="181240" indent="-181240">
              <a:buFont typeface="Arial" panose="020B0604020202020204" pitchFamily="34" charset="0"/>
              <a:buChar char="•"/>
            </a:pPr>
            <a:r>
              <a:rPr lang="en-US" dirty="0"/>
              <a:t>Like how doctors help with health or teachers teach, my work involves creativity in what I do</a:t>
            </a:r>
          </a:p>
          <a:p>
            <a:pPr marL="181240" indent="-181240">
              <a:buFont typeface="Arial" panose="020B0604020202020204" pitchFamily="34" charset="0"/>
              <a:buChar char="•"/>
            </a:pPr>
            <a:endParaRPr lang="en-US" dirty="0"/>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It's okay if some people don't understand my job;, your primary focus remains on maintaining the values important to your family and ensuring that your child feels secure and cared for. It emphasizes that family values and the child's welfare are the top priorities in your professional and personal life. We always make sure everything is done safely and respectfully, following rules to make sure everyone involved feels comfortable.</a:t>
            </a:r>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EF6E8B0-284D-4223-9E26-89DF462C596C}" type="slidenum">
              <a:rPr lang="en-US" smtClean="0"/>
              <a:t>5</a:t>
            </a:fld>
            <a:endParaRPr lang="en-US" dirty="0"/>
          </a:p>
        </p:txBody>
      </p:sp>
    </p:spTree>
    <p:extLst>
      <p:ext uri="{BB962C8B-B14F-4D97-AF65-F5344CB8AC3E}">
        <p14:creationId xmlns:p14="http://schemas.microsoft.com/office/powerpoint/2010/main" val="562550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300" dirty="0"/>
              <a:t>Choosing the Time and Setting:</a:t>
            </a:r>
          </a:p>
          <a:p>
            <a:pPr lvl="1">
              <a:buFont typeface="Arial" panose="020B0604020202020204" pitchFamily="34" charset="0"/>
              <a:buChar char="•"/>
            </a:pPr>
            <a:r>
              <a:rPr lang="en-US" sz="1300" dirty="0"/>
              <a:t>Find a quiet and private moment at home when everyone is relaxed and distractions are minimal.</a:t>
            </a:r>
          </a:p>
          <a:p>
            <a:pPr lvl="1">
              <a:buFont typeface="Arial" panose="020B0604020202020204" pitchFamily="34" charset="0"/>
              <a:buChar char="•"/>
            </a:pPr>
            <a:r>
              <a:rPr lang="en-US" sz="1300" dirty="0"/>
              <a:t>Ensure there's enough time for a meaningful conversation without interruptions.</a:t>
            </a:r>
          </a:p>
          <a:p>
            <a:pPr lvl="1">
              <a:buFont typeface="Arial" panose="020B0604020202020204" pitchFamily="34" charset="0"/>
              <a:buChar char="•"/>
            </a:pPr>
            <a:endParaRPr lang="en-US" sz="1300" dirty="0"/>
          </a:p>
          <a:p>
            <a:pPr marL="181240" indent="-181240">
              <a:buFont typeface="Arial" panose="020B0604020202020204" pitchFamily="34" charset="0"/>
              <a:buChar char="•"/>
            </a:pPr>
            <a:r>
              <a:rPr lang="en-US" sz="1300" dirty="0"/>
              <a:t>Creating a Comfortable Environment:</a:t>
            </a:r>
          </a:p>
          <a:p>
            <a:pPr lvl="1">
              <a:buFont typeface="Arial" panose="020B0604020202020204" pitchFamily="34" charset="0"/>
              <a:buChar char="•"/>
            </a:pPr>
            <a:r>
              <a:rPr lang="en-US" sz="1300" dirty="0"/>
              <a:t>Create a safe and non-judgmental atmosphere where your children feel comfortable expressing their thoughts and asking questions.</a:t>
            </a:r>
          </a:p>
          <a:p>
            <a:pPr lvl="1">
              <a:buFont typeface="Arial" panose="020B0604020202020204" pitchFamily="34" charset="0"/>
              <a:buChar char="•"/>
            </a:pPr>
            <a:r>
              <a:rPr lang="en-US" sz="1300" dirty="0"/>
              <a:t>Assure them that they can talk openly and that their feelings and questions are important to you.</a:t>
            </a:r>
          </a:p>
          <a:p>
            <a:pPr lvl="1">
              <a:buFont typeface="Arial" panose="020B0604020202020204" pitchFamily="34" charset="0"/>
              <a:buChar char="•"/>
            </a:pPr>
            <a:endParaRPr lang="en-US" sz="1300" dirty="0"/>
          </a:p>
          <a:p>
            <a:pPr marL="181240" indent="-181240">
              <a:buFont typeface="Arial" panose="020B0604020202020204" pitchFamily="34" charset="0"/>
              <a:buChar char="•"/>
            </a:pPr>
            <a:r>
              <a:rPr lang="en-US" sz="1300" dirty="0"/>
              <a:t>Starting the Conversation:</a:t>
            </a:r>
          </a:p>
          <a:p>
            <a:pPr lvl="1">
              <a:buFont typeface="Arial" panose="020B0604020202020204" pitchFamily="34" charset="0"/>
              <a:buChar char="•"/>
            </a:pPr>
            <a:r>
              <a:rPr lang="en-US" sz="1300" dirty="0"/>
              <a:t>Begin by letting your children know you have something important to discuss about your job.</a:t>
            </a:r>
          </a:p>
          <a:p>
            <a:pPr lvl="1">
              <a:buFont typeface="Arial" panose="020B0604020202020204" pitchFamily="34" charset="0"/>
              <a:buChar char="•"/>
            </a:pPr>
            <a:r>
              <a:rPr lang="en-US" sz="1300" dirty="0"/>
              <a:t>Explain that you want to share this information because they're important to you and deserve to know.</a:t>
            </a:r>
          </a:p>
          <a:p>
            <a:pPr lvl="1">
              <a:buFont typeface="Arial" panose="020B0604020202020204" pitchFamily="34" charset="0"/>
              <a:buChar char="•"/>
            </a:pPr>
            <a:endParaRPr lang="en-US" sz="1300" dirty="0"/>
          </a:p>
          <a:p>
            <a:pPr marL="181240" indent="-181240">
              <a:buFont typeface="Arial" panose="020B0604020202020204" pitchFamily="34" charset="0"/>
              <a:buChar char="•"/>
            </a:pPr>
            <a:r>
              <a:rPr lang="en-US" sz="1300" dirty="0"/>
              <a:t>Encouraging Questions:</a:t>
            </a:r>
          </a:p>
          <a:p>
            <a:pPr lvl="1">
              <a:buFont typeface="Arial" panose="020B0604020202020204" pitchFamily="34" charset="0"/>
              <a:buChar char="•"/>
            </a:pPr>
            <a:r>
              <a:rPr lang="en-US" sz="1300" dirty="0"/>
              <a:t>Encourage your children to ask any questions they have about your job.</a:t>
            </a:r>
          </a:p>
          <a:p>
            <a:pPr lvl="1">
              <a:buFont typeface="Arial" panose="020B0604020202020204" pitchFamily="34" charset="0"/>
              <a:buChar char="•"/>
            </a:pPr>
            <a:r>
              <a:rPr lang="en-US" sz="1300" dirty="0"/>
              <a:t>Assure them that you will provide honest answers to the best of your ability.</a:t>
            </a:r>
          </a:p>
          <a:p>
            <a:endParaRPr lang="en-US" dirty="0"/>
          </a:p>
        </p:txBody>
      </p:sp>
      <p:sp>
        <p:nvSpPr>
          <p:cNvPr id="4" name="Slide Number Placeholder 3"/>
          <p:cNvSpPr>
            <a:spLocks noGrp="1"/>
          </p:cNvSpPr>
          <p:nvPr>
            <p:ph type="sldNum" sz="quarter" idx="5"/>
          </p:nvPr>
        </p:nvSpPr>
        <p:spPr/>
        <p:txBody>
          <a:bodyPr/>
          <a:lstStyle/>
          <a:p>
            <a:fld id="{5EF6E8B0-284D-4223-9E26-89DF462C596C}" type="slidenum">
              <a:rPr lang="en-US" smtClean="0"/>
              <a:t>6</a:t>
            </a:fld>
            <a:endParaRPr lang="en-US" dirty="0"/>
          </a:p>
        </p:txBody>
      </p:sp>
    </p:spTree>
    <p:extLst>
      <p:ext uri="{BB962C8B-B14F-4D97-AF65-F5344CB8AC3E}">
        <p14:creationId xmlns:p14="http://schemas.microsoft.com/office/powerpoint/2010/main" val="1770786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300" b="1" dirty="0"/>
              <a:t>For Younger Children:</a:t>
            </a:r>
            <a:endParaRPr lang="en-US" sz="1300" dirty="0"/>
          </a:p>
          <a:p>
            <a:pPr lvl="1">
              <a:buFont typeface="Arial" panose="020B0604020202020204" pitchFamily="34" charset="0"/>
              <a:buChar char="•"/>
            </a:pPr>
            <a:r>
              <a:rPr lang="en-US" sz="1300" b="1" dirty="0"/>
              <a:t>"Making videos for grown-ups":</a:t>
            </a:r>
            <a:r>
              <a:rPr lang="en-US" sz="1300" dirty="0"/>
              <a:t> Explain that your job involves creating videos that are meant for adults to watch, like how kids have their own shows and movies.</a:t>
            </a:r>
          </a:p>
          <a:p>
            <a:pPr lvl="1">
              <a:buFont typeface="Arial" panose="020B0604020202020204" pitchFamily="34" charset="0"/>
              <a:buChar char="•"/>
            </a:pPr>
            <a:r>
              <a:rPr lang="en-US" sz="1300" b="1" dirty="0"/>
              <a:t>"Helping adults with entertainment":</a:t>
            </a:r>
            <a:r>
              <a:rPr lang="en-US" sz="1300" dirty="0"/>
              <a:t> Describe your work as helping adults enjoy shows or videos that they like, similar to how entertainers perform for their audience.</a:t>
            </a:r>
          </a:p>
          <a:p>
            <a:pPr>
              <a:buFont typeface="Arial" panose="020B0604020202020204" pitchFamily="34" charset="0"/>
              <a:buChar char="•"/>
            </a:pPr>
            <a:endParaRPr lang="en-US" sz="1300" dirty="0"/>
          </a:p>
          <a:p>
            <a:pPr marL="181240" indent="-181240">
              <a:buFont typeface="Arial" panose="020B0604020202020204" pitchFamily="34" charset="0"/>
              <a:buChar char="•"/>
            </a:pPr>
            <a:r>
              <a:rPr lang="en-US" sz="1300" b="1" dirty="0"/>
              <a:t>For Older Children:</a:t>
            </a:r>
            <a:endParaRPr lang="en-US" sz="1300" dirty="0"/>
          </a:p>
          <a:p>
            <a:pPr lvl="1">
              <a:buFont typeface="Arial" panose="020B0604020202020204" pitchFamily="34" charset="0"/>
              <a:buChar char="•"/>
            </a:pPr>
            <a:r>
              <a:rPr lang="en-US" sz="1300" b="1" dirty="0"/>
              <a:t>"Creating content for mature audiences":</a:t>
            </a:r>
            <a:r>
              <a:rPr lang="en-US" sz="1300" dirty="0"/>
              <a:t> Describe your job as creating content that is designed for adults who choose to watch it, focusing on themes and topics that are more suitable for grown-ups.</a:t>
            </a:r>
          </a:p>
          <a:p>
            <a:pPr lvl="1">
              <a:buFont typeface="Arial" panose="020B0604020202020204" pitchFamily="34" charset="0"/>
              <a:buChar char="•"/>
            </a:pPr>
            <a:r>
              <a:rPr lang="en-US" sz="1300" b="1" dirty="0"/>
              <a:t>"Professional performer in the entertainment industry":</a:t>
            </a:r>
            <a:r>
              <a:rPr lang="en-US" sz="1300" dirty="0"/>
              <a:t> Explain that your work involves performing or creating content in an industry where adults make choices about what they want to watch, similar to actors or artists who perform for specific audiences.</a:t>
            </a:r>
          </a:p>
          <a:p>
            <a:endParaRPr lang="en-US" b="1" dirty="0"/>
          </a:p>
        </p:txBody>
      </p:sp>
      <p:sp>
        <p:nvSpPr>
          <p:cNvPr id="4" name="Slide Number Placeholder 3"/>
          <p:cNvSpPr>
            <a:spLocks noGrp="1"/>
          </p:cNvSpPr>
          <p:nvPr>
            <p:ph type="sldNum" sz="quarter" idx="5"/>
          </p:nvPr>
        </p:nvSpPr>
        <p:spPr/>
        <p:txBody>
          <a:bodyPr/>
          <a:lstStyle/>
          <a:p>
            <a:fld id="{5EF6E8B0-284D-4223-9E26-89DF462C596C}" type="slidenum">
              <a:rPr lang="en-US" smtClean="0"/>
              <a:t>7</a:t>
            </a:fld>
            <a:endParaRPr lang="en-US" dirty="0"/>
          </a:p>
        </p:txBody>
      </p:sp>
    </p:spTree>
    <p:extLst>
      <p:ext uri="{BB962C8B-B14F-4D97-AF65-F5344CB8AC3E}">
        <p14:creationId xmlns:p14="http://schemas.microsoft.com/office/powerpoint/2010/main" val="186717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300" dirty="0"/>
              <a:t>Acknowledging and addressing potential emotional responses from children when discussing your work in the adult industry is crucial. Here’s how you can approach this sensitive topic:</a:t>
            </a:r>
          </a:p>
          <a:p>
            <a:endParaRPr lang="en-US" sz="1300" dirty="0"/>
          </a:p>
          <a:p>
            <a:r>
              <a:rPr lang="en-US" sz="1300" b="1" dirty="0"/>
              <a:t>Common Reactions:</a:t>
            </a:r>
            <a:endParaRPr lang="en-US" sz="1300" dirty="0"/>
          </a:p>
          <a:p>
            <a:pPr lvl="1">
              <a:buFont typeface="Arial" panose="020B0604020202020204" pitchFamily="34" charset="0"/>
              <a:buChar char="•"/>
            </a:pPr>
            <a:r>
              <a:rPr lang="en-US" sz="1300" b="1" dirty="0"/>
              <a:t>Confusion:</a:t>
            </a:r>
            <a:r>
              <a:rPr lang="en-US" sz="1300" dirty="0"/>
              <a:t> Children may not fully understand the concept of adult-oriented work and might feel unsure or puzzled.</a:t>
            </a:r>
          </a:p>
          <a:p>
            <a:pPr lvl="1">
              <a:buFont typeface="Arial" panose="020B0604020202020204" pitchFamily="34" charset="0"/>
              <a:buChar char="•"/>
            </a:pPr>
            <a:r>
              <a:rPr lang="en-US" sz="1300" b="1" dirty="0"/>
              <a:t>Curiosity:</a:t>
            </a:r>
            <a:r>
              <a:rPr lang="en-US" sz="1300" dirty="0"/>
              <a:t> They may have questions about what your job entails and why it’s different from other professions.</a:t>
            </a:r>
          </a:p>
          <a:p>
            <a:pPr lvl="1">
              <a:buFont typeface="Arial" panose="020B0604020202020204" pitchFamily="34" charset="0"/>
              <a:buChar char="•"/>
            </a:pPr>
            <a:r>
              <a:rPr lang="en-US" sz="1300" b="1" dirty="0"/>
              <a:t>Concern:</a:t>
            </a:r>
            <a:r>
              <a:rPr lang="en-US" sz="1300" dirty="0"/>
              <a:t> Children might worry about societal judgments, stereotypes, or how your work could affect them or the family.</a:t>
            </a:r>
          </a:p>
          <a:p>
            <a:pPr>
              <a:buFont typeface="Arial" panose="020B0604020202020204" pitchFamily="34" charset="0"/>
              <a:buChar char="•"/>
            </a:pPr>
            <a:endParaRPr lang="en-US" sz="1300" dirty="0"/>
          </a:p>
          <a:p>
            <a:r>
              <a:rPr lang="en-US" sz="1300" b="1" dirty="0"/>
              <a:t>Personal Experiences and Anecdotes</a:t>
            </a:r>
          </a:p>
          <a:p>
            <a:endParaRPr lang="en-US" sz="1300" dirty="0"/>
          </a:p>
          <a:p>
            <a:r>
              <a:rPr lang="en-US" sz="1300" b="1" dirty="0"/>
              <a:t>Validating Emotions and Support:</a:t>
            </a:r>
            <a:endParaRPr lang="en-US" sz="1300" dirty="0"/>
          </a:p>
          <a:p>
            <a:pPr lvl="1">
              <a:buFont typeface="Arial" panose="020B0604020202020204" pitchFamily="34" charset="0"/>
              <a:buChar char="•"/>
            </a:pPr>
            <a:r>
              <a:rPr lang="en-US" sz="1300" b="1" dirty="0"/>
              <a:t>Reassure Normalcy:</a:t>
            </a:r>
            <a:r>
              <a:rPr lang="en-US" sz="1300" dirty="0"/>
              <a:t> Let your children know that it’s okay to feel confused, curious, or concerned about your work. Assure them that these emotions are normal and that you’re there to help them understand.</a:t>
            </a:r>
          </a:p>
          <a:p>
            <a:pPr lvl="1">
              <a:buFont typeface="Arial" panose="020B0604020202020204" pitchFamily="34" charset="0"/>
              <a:buChar char="•"/>
            </a:pPr>
            <a:r>
              <a:rPr lang="en-US" sz="1300" b="1" dirty="0"/>
              <a:t>Encourage Dialogue:</a:t>
            </a:r>
            <a:r>
              <a:rPr lang="en-US" sz="1300" dirty="0"/>
              <a:t> Create a safe space for open dialogue by asking how they feel and inviting them to share their thoughts and questions without judgment.</a:t>
            </a:r>
          </a:p>
          <a:p>
            <a:pPr lvl="1">
              <a:buFont typeface="Arial" panose="020B0604020202020204" pitchFamily="34" charset="0"/>
              <a:buChar char="•"/>
            </a:pPr>
            <a:r>
              <a:rPr lang="en-US" sz="1300" b="1" dirty="0"/>
              <a:t>Address Misconceptions:</a:t>
            </a:r>
            <a:r>
              <a:rPr lang="en-US" sz="1300" dirty="0"/>
              <a:t> Correct any misunderstandings they may have about your job or the adult industry. Provide age-appropriate information and emphasize the values of respect, consent, and personal integrity that guide your work.</a:t>
            </a:r>
          </a:p>
          <a:p>
            <a:endParaRPr lang="en-US" dirty="0"/>
          </a:p>
        </p:txBody>
      </p:sp>
      <p:sp>
        <p:nvSpPr>
          <p:cNvPr id="4" name="Slide Number Placeholder 3"/>
          <p:cNvSpPr>
            <a:spLocks noGrp="1"/>
          </p:cNvSpPr>
          <p:nvPr>
            <p:ph type="sldNum" sz="quarter" idx="5"/>
          </p:nvPr>
        </p:nvSpPr>
        <p:spPr/>
        <p:txBody>
          <a:bodyPr/>
          <a:lstStyle/>
          <a:p>
            <a:fld id="{5EF6E8B0-284D-4223-9E26-89DF462C596C}" type="slidenum">
              <a:rPr lang="en-US" smtClean="0"/>
              <a:t>8</a:t>
            </a:fld>
            <a:endParaRPr lang="en-US" dirty="0"/>
          </a:p>
        </p:txBody>
      </p:sp>
    </p:spTree>
    <p:extLst>
      <p:ext uri="{BB962C8B-B14F-4D97-AF65-F5344CB8AC3E}">
        <p14:creationId xmlns:p14="http://schemas.microsoft.com/office/powerpoint/2010/main" val="3589944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en-US" sz="1300" b="1" dirty="0"/>
              <a:t>Respect</a:t>
            </a:r>
            <a:r>
              <a:rPr lang="en-US" sz="1300" dirty="0"/>
              <a:t>: Respect is fundamental in all interactions, both personal and professional. In the adult industry, it means treating colleagues, partners, and clients with dignity, acknowledging their autonomy and choices. This translates into promoting a culture of respect where everyone's boundaries and preferences are honored.</a:t>
            </a:r>
          </a:p>
          <a:p>
            <a:pPr marL="483306" lvl="1"/>
            <a:r>
              <a:rPr lang="en-US" sz="1300" b="1" dirty="0"/>
              <a:t>Parenting Alignment</a:t>
            </a:r>
            <a:r>
              <a:rPr lang="en-US" sz="1300" dirty="0"/>
              <a:t>: Teaching respect begins at home. I emphasize to my children the importance of respecting themselves and others, regardless of their choices or professions. I model respectful behavior in my interactions and discuss its significance in fostering healthy relationships.</a:t>
            </a:r>
          </a:p>
          <a:p>
            <a:pPr marL="483306" lvl="1"/>
            <a:endParaRPr lang="en-US" sz="1300" dirty="0"/>
          </a:p>
          <a:p>
            <a:pPr>
              <a:buFont typeface="+mj-lt"/>
              <a:buAutoNum type="arabicPeriod"/>
            </a:pPr>
            <a:r>
              <a:rPr lang="en-US" sz="1300" b="1" dirty="0"/>
              <a:t>Consent</a:t>
            </a:r>
            <a:r>
              <a:rPr lang="en-US" sz="1300" dirty="0"/>
              <a:t>: In the adult industry, consent is non-negotiable. It means ensuring that all parties involved willingly and enthusiastically agree to participate in any activities and understanding that consent can be withdrawn at any time. This fosters an environment where safety and comfort are prioritized.</a:t>
            </a:r>
          </a:p>
          <a:p>
            <a:pPr marL="483306" lvl="1"/>
            <a:r>
              <a:rPr lang="en-US" sz="1300" b="1" dirty="0"/>
              <a:t>Parenting Alignment</a:t>
            </a:r>
            <a:r>
              <a:rPr lang="en-US" sz="1300" dirty="0"/>
              <a:t>: Teaching the concept of consent early is crucial. I educate my children about boundaries, bodily autonomy, and the importance of seeking and respecting consent in all aspects of life. This includes understanding that no one should ever feel pressured or coerced into anything against their will.</a:t>
            </a:r>
          </a:p>
          <a:p>
            <a:pPr marL="483306" lvl="1"/>
            <a:endParaRPr lang="en-US" sz="1300" dirty="0"/>
          </a:p>
          <a:p>
            <a:pPr>
              <a:buFont typeface="+mj-lt"/>
              <a:buAutoNum type="arabicPeriod"/>
            </a:pPr>
            <a:r>
              <a:rPr lang="en-US" sz="1300" b="1" dirty="0"/>
              <a:t>Personal Integrity</a:t>
            </a:r>
            <a:r>
              <a:rPr lang="en-US" sz="1300" dirty="0"/>
              <a:t>: Personal integrity involves acting in accordance with one’s values and principles, even when faced with challenges or temptations. In the adult industry, it means conducting oneself ethically and responsibly, maintaining honesty and transparency in all dealings.</a:t>
            </a:r>
          </a:p>
          <a:p>
            <a:pPr marL="483306" lvl="1"/>
            <a:r>
              <a:rPr lang="en-US" sz="1300" b="1" dirty="0"/>
              <a:t>Parenting Alignment</a:t>
            </a:r>
            <a:r>
              <a:rPr lang="en-US" sz="1300" dirty="0"/>
              <a:t>: Integrity is a cornerstone of character development. I teach my children the importance of honesty, accountability, and doing the right thing even when it's difficult. By demonstrating integrity in my work and personal life, I instill these values in my children.</a:t>
            </a:r>
          </a:p>
          <a:p>
            <a:pPr marL="483306" lvl="1"/>
            <a:endParaRPr lang="en-US" sz="1300" dirty="0"/>
          </a:p>
          <a:p>
            <a:r>
              <a:rPr lang="en-US" sz="1300" b="1" dirty="0"/>
              <a:t>Importance of Teaching Respect, Consent, and Personal Boundaries:</a:t>
            </a:r>
          </a:p>
          <a:p>
            <a:endParaRPr lang="en-US" sz="1300" dirty="0"/>
          </a:p>
          <a:p>
            <a:pPr>
              <a:buFont typeface="Arial" panose="020B0604020202020204" pitchFamily="34" charset="0"/>
              <a:buChar char="•"/>
            </a:pPr>
            <a:r>
              <a:rPr lang="en-US" sz="1300" b="1" dirty="0"/>
              <a:t>Mutual Respect and Understanding</a:t>
            </a:r>
            <a:r>
              <a:rPr lang="en-US" sz="1300" dirty="0"/>
              <a:t>: Emphasizing mutual respect fosters positive relationships and a supportive work environment. In the adult industry, respecting diverse perspectives and boundaries creates a culture of inclusivity and professionalism.</a:t>
            </a:r>
          </a:p>
          <a:p>
            <a:pPr>
              <a:buFont typeface="Arial" panose="020B0604020202020204" pitchFamily="34" charset="0"/>
              <a:buChar char="•"/>
            </a:pPr>
            <a:r>
              <a:rPr lang="en-US" sz="1300" b="1" dirty="0"/>
              <a:t>Positive Work Environment</a:t>
            </a:r>
            <a:r>
              <a:rPr lang="en-US" sz="1300" dirty="0"/>
              <a:t>: These values contribute to a healthy work environment by promoting trust and collaboration. Clear communication and respect for boundaries reduce misunderstandings and promote emotional well-being among colleagues.</a:t>
            </a:r>
          </a:p>
          <a:p>
            <a:pPr>
              <a:buFont typeface="Arial" panose="020B0604020202020204" pitchFamily="34" charset="0"/>
              <a:buChar char="•"/>
            </a:pPr>
            <a:r>
              <a:rPr lang="en-US" sz="1300" b="1" dirty="0"/>
              <a:t>Reinforcement in Parenting</a:t>
            </a:r>
            <a:r>
              <a:rPr lang="en-US" sz="1300" dirty="0"/>
              <a:t>: As a parent, I reinforce these values by discussing their importance openly. I encourage my children to communicate openly, respect others' opinions, and understand the impact of their actions on others. This prepares them to navigate relationships and challenges with empathy and integrity.</a:t>
            </a:r>
          </a:p>
          <a:p>
            <a:endParaRPr lang="en-US" dirty="0"/>
          </a:p>
        </p:txBody>
      </p:sp>
      <p:sp>
        <p:nvSpPr>
          <p:cNvPr id="4" name="Slide Number Placeholder 3"/>
          <p:cNvSpPr>
            <a:spLocks noGrp="1"/>
          </p:cNvSpPr>
          <p:nvPr>
            <p:ph type="sldNum" sz="quarter" idx="5"/>
          </p:nvPr>
        </p:nvSpPr>
        <p:spPr/>
        <p:txBody>
          <a:bodyPr/>
          <a:lstStyle/>
          <a:p>
            <a:fld id="{5EF6E8B0-284D-4223-9E26-89DF462C596C}" type="slidenum">
              <a:rPr lang="en-US" smtClean="0"/>
              <a:t>9</a:t>
            </a:fld>
            <a:endParaRPr lang="en-US" dirty="0"/>
          </a:p>
        </p:txBody>
      </p:sp>
    </p:spTree>
    <p:extLst>
      <p:ext uri="{BB962C8B-B14F-4D97-AF65-F5344CB8AC3E}">
        <p14:creationId xmlns:p14="http://schemas.microsoft.com/office/powerpoint/2010/main" val="537116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590FF7-A00C-4AA5-B247-51F4B3C701DA}" type="datetimeFigureOut">
              <a:rPr lang="en-US" smtClean="0"/>
              <a:t>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2001725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90FF7-A00C-4AA5-B247-51F4B3C701DA}" type="datetimeFigureOut">
              <a:rPr lang="en-US" smtClean="0"/>
              <a:t>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160991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90FF7-A00C-4AA5-B247-51F4B3C701DA}" type="datetimeFigureOut">
              <a:rPr lang="en-US" smtClean="0"/>
              <a:t>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01B3BF6-2B01-458E-974F-74626845C30B}"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89625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8590FF7-A00C-4AA5-B247-51F4B3C701DA}" type="datetimeFigureOut">
              <a:rPr lang="en-US" smtClean="0"/>
              <a:t>7/10/2024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2809029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8590FF7-A00C-4AA5-B247-51F4B3C701DA}" type="datetimeFigureOut">
              <a:rPr lang="en-US" smtClean="0"/>
              <a:t>7/10/2024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1B3BF6-2B01-458E-974F-74626845C30B}"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10645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8590FF7-A00C-4AA5-B247-51F4B3C701DA}" type="datetimeFigureOut">
              <a:rPr lang="en-US" smtClean="0"/>
              <a:t>7/10/2024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2678975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90FF7-A00C-4AA5-B247-51F4B3C701DA}" type="datetimeFigureOut">
              <a:rPr lang="en-US" smtClean="0"/>
              <a:t>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1969854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90FF7-A00C-4AA5-B247-51F4B3C701DA}" type="datetimeFigureOut">
              <a:rPr lang="en-US" smtClean="0"/>
              <a:t>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2171084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8FAFE-FD94-B0E0-7D0F-1684CD902AB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764501DE-F087-7B1A-7F00-4F1B2B740C6C}"/>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5035F-966F-886F-E4BB-45D209B2882B}"/>
              </a:ext>
            </a:extLst>
          </p:cNvPr>
          <p:cNvSpPr>
            <a:spLocks noGrp="1"/>
          </p:cNvSpPr>
          <p:nvPr>
            <p:ph type="dt" sz="half" idx="10"/>
          </p:nvPr>
        </p:nvSpPr>
        <p:spPr/>
        <p:txBody>
          <a:bodyPr/>
          <a:lstStyle/>
          <a:p>
            <a:fld id="{60AEBFBA-829C-4427-A18A-10F3FF9A286C}" type="datetimeFigureOut">
              <a:rPr lang="en-US" smtClean="0"/>
              <a:t>7/10/2024</a:t>
            </a:fld>
            <a:endParaRPr lang="en-US" dirty="0"/>
          </a:p>
        </p:txBody>
      </p:sp>
      <p:sp>
        <p:nvSpPr>
          <p:cNvPr id="5" name="Footer Placeholder 4">
            <a:extLst>
              <a:ext uri="{FF2B5EF4-FFF2-40B4-BE49-F238E27FC236}">
                <a16:creationId xmlns:a16="http://schemas.microsoft.com/office/drawing/2014/main" id="{B1A1456A-9814-CD79-76AE-E1C58D53E8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1B8098-7EBC-4611-7399-F5E3ED620CAE}"/>
              </a:ext>
            </a:extLst>
          </p:cNvPr>
          <p:cNvSpPr>
            <a:spLocks noGrp="1"/>
          </p:cNvSpPr>
          <p:nvPr>
            <p:ph type="sldNum" sz="quarter" idx="12"/>
          </p:nvPr>
        </p:nvSpPr>
        <p:spPr/>
        <p:txBody>
          <a:bodyPr/>
          <a:lstStyle/>
          <a:p>
            <a:fld id="{08E715FC-8333-46EE-9AF2-73912B415AE9}" type="slidenum">
              <a:rPr lang="en-US" smtClean="0"/>
              <a:t>‹#›</a:t>
            </a:fld>
            <a:endParaRPr lang="en-US" dirty="0"/>
          </a:p>
        </p:txBody>
      </p:sp>
    </p:spTree>
    <p:extLst>
      <p:ext uri="{BB962C8B-B14F-4D97-AF65-F5344CB8AC3E}">
        <p14:creationId xmlns:p14="http://schemas.microsoft.com/office/powerpoint/2010/main" val="3770228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90FF7-A00C-4AA5-B247-51F4B3C701DA}" type="datetimeFigureOut">
              <a:rPr lang="en-US" smtClean="0"/>
              <a:t>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345789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90FF7-A00C-4AA5-B247-51F4B3C701DA}" type="datetimeFigureOut">
              <a:rPr lang="en-US" smtClean="0"/>
              <a:t>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199625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590FF7-A00C-4AA5-B247-51F4B3C701DA}" type="datetimeFigureOut">
              <a:rPr lang="en-US" smtClean="0"/>
              <a:t>7/10/2024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1320009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590FF7-A00C-4AA5-B247-51F4B3C701DA}" type="datetimeFigureOut">
              <a:rPr lang="en-US" smtClean="0"/>
              <a:t>7/10/2024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348889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590FF7-A00C-4AA5-B247-51F4B3C701DA}" type="datetimeFigureOut">
              <a:rPr lang="en-US" smtClean="0"/>
              <a:t>7/10/2024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291462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90FF7-A00C-4AA5-B247-51F4B3C701DA}" type="datetimeFigureOut">
              <a:rPr lang="en-US" smtClean="0"/>
              <a:t>7/10/2024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900099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590FF7-A00C-4AA5-B247-51F4B3C701DA}" type="datetimeFigureOut">
              <a:rPr lang="en-US" smtClean="0"/>
              <a:t>7/10/2024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1369066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590FF7-A00C-4AA5-B247-51F4B3C701DA}" type="datetimeFigureOut">
              <a:rPr lang="en-US" smtClean="0"/>
              <a:t>7/10/2024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49430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8590FF7-A00C-4AA5-B247-51F4B3C701DA}" type="datetimeFigureOut">
              <a:rPr lang="en-US" smtClean="0"/>
              <a:t>7/10/2024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01B3BF6-2B01-458E-974F-74626845C30B}" type="slidenum">
              <a:rPr lang="en-US" smtClean="0"/>
              <a:t>‹#›</a:t>
            </a:fld>
            <a:endParaRPr lang="en-US" dirty="0"/>
          </a:p>
        </p:txBody>
      </p:sp>
    </p:spTree>
    <p:extLst>
      <p:ext uri="{BB962C8B-B14F-4D97-AF65-F5344CB8AC3E}">
        <p14:creationId xmlns:p14="http://schemas.microsoft.com/office/powerpoint/2010/main" val="183703851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6.jpeg"/><Relationship Id="rId7" Type="http://schemas.openxmlformats.org/officeDocument/2006/relationships/diagramColors" Target="../diagrams/colors8.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pic>
        <p:nvPicPr>
          <p:cNvPr id="6" name="Picture 5" descr="A hand of two adults and a kid on top of each other">
            <a:extLst>
              <a:ext uri="{FF2B5EF4-FFF2-40B4-BE49-F238E27FC236}">
                <a16:creationId xmlns:a16="http://schemas.microsoft.com/office/drawing/2014/main" id="{53613D75-068C-B72C-4B3B-1D95E7BD2C65}"/>
              </a:ext>
            </a:extLst>
          </p:cNvPr>
          <p:cNvPicPr>
            <a:picLocks noChangeAspect="1"/>
          </p:cNvPicPr>
          <p:nvPr/>
        </p:nvPicPr>
        <p:blipFill rotWithShape="1">
          <a:blip r:embed="rId3"/>
          <a:srcRect l="9091" t="23391"/>
          <a:stretch/>
        </p:blipFill>
        <p:spPr>
          <a:xfrm>
            <a:off x="20" y="10"/>
            <a:ext cx="12191980" cy="6857990"/>
          </a:xfrm>
          <a:prstGeom prst="rect">
            <a:avLst/>
          </a:prstGeom>
        </p:spPr>
      </p:pic>
      <p:sp>
        <p:nvSpPr>
          <p:cNvPr id="8" name="Freeform 5">
            <a:extLst>
              <a:ext uri="{FF2B5EF4-FFF2-40B4-BE49-F238E27FC236}">
                <a16:creationId xmlns:a16="http://schemas.microsoft.com/office/drawing/2014/main" id="{2F2D0089-EE06-49C0-9C5F-56B94DF2D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3632297"/>
            <a:ext cx="10602096" cy="2170389"/>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chemeClr val="tx1">
              <a:alpha val="92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1FDFBFF-F415-F2CE-2CE7-ACEB3DFA4B8E}"/>
              </a:ext>
            </a:extLst>
          </p:cNvPr>
          <p:cNvSpPr>
            <a:spLocks noGrp="1"/>
          </p:cNvSpPr>
          <p:nvPr>
            <p:ph type="ctrTitle"/>
          </p:nvPr>
        </p:nvSpPr>
        <p:spPr>
          <a:xfrm>
            <a:off x="1083733" y="3962400"/>
            <a:ext cx="8458200" cy="958911"/>
          </a:xfrm>
        </p:spPr>
        <p:txBody>
          <a:bodyPr>
            <a:noAutofit/>
          </a:bodyPr>
          <a:lstStyle/>
          <a:p>
            <a:pPr marR="0" rtl="0"/>
            <a:r>
              <a:rPr lang="en-US" sz="6000" b="0" i="0" u="none" strike="noStrike" kern="100" baseline="0" dirty="0">
                <a:solidFill>
                  <a:srgbClr val="FEFFFF"/>
                </a:solidFill>
                <a:latin typeface="Times New Roman" panose="02020603050405020304" pitchFamily="18" charset="0"/>
              </a:rPr>
              <a:t>Behind Closed</a:t>
            </a:r>
            <a:r>
              <a:rPr lang="en-US" sz="6000" b="0" i="0" u="none" strike="noStrike" kern="100" dirty="0">
                <a:solidFill>
                  <a:srgbClr val="FEFFFF"/>
                </a:solidFill>
                <a:latin typeface="Times New Roman" panose="02020603050405020304" pitchFamily="18" charset="0"/>
              </a:rPr>
              <a:t> Doors</a:t>
            </a:r>
            <a:endParaRPr lang="en-US" sz="6000" b="0" i="0" u="none" strike="noStrike" kern="100" baseline="0" dirty="0">
              <a:solidFill>
                <a:srgbClr val="FEFFFF"/>
              </a:solidFill>
              <a:latin typeface="Times New Roman" panose="02020603050405020304" pitchFamily="18" charset="0"/>
            </a:endParaRPr>
          </a:p>
        </p:txBody>
      </p:sp>
      <p:sp>
        <p:nvSpPr>
          <p:cNvPr id="5" name="Subtitle 4">
            <a:extLst>
              <a:ext uri="{FF2B5EF4-FFF2-40B4-BE49-F238E27FC236}">
                <a16:creationId xmlns:a16="http://schemas.microsoft.com/office/drawing/2014/main" id="{B17F8C92-E6F5-4976-5552-4ECF6229EA82}"/>
              </a:ext>
            </a:extLst>
          </p:cNvPr>
          <p:cNvSpPr>
            <a:spLocks noGrp="1"/>
          </p:cNvSpPr>
          <p:nvPr>
            <p:ph type="subTitle" idx="1"/>
          </p:nvPr>
        </p:nvSpPr>
        <p:spPr>
          <a:xfrm>
            <a:off x="1083733" y="4944531"/>
            <a:ext cx="8458200" cy="524935"/>
          </a:xfrm>
        </p:spPr>
        <p:txBody>
          <a:bodyPr>
            <a:noAutofit/>
          </a:bodyPr>
          <a:lstStyle/>
          <a:p>
            <a:pPr>
              <a:lnSpc>
                <a:spcPct val="90000"/>
              </a:lnSpc>
            </a:pPr>
            <a:r>
              <a:rPr lang="en-US" sz="1600" dirty="0">
                <a:solidFill>
                  <a:srgbClr val="FEFFFF"/>
                </a:solidFill>
              </a:rPr>
              <a:t>Navigating Conversations with Your Children about Your Work in the Adult Industry</a:t>
            </a:r>
          </a:p>
          <a:p>
            <a:pPr algn="r">
              <a:lnSpc>
                <a:spcPct val="90000"/>
              </a:lnSpc>
            </a:pPr>
            <a:r>
              <a:rPr lang="en-US" sz="1600" dirty="0">
                <a:solidFill>
                  <a:srgbClr val="FEFFFF"/>
                </a:solidFill>
              </a:rPr>
              <a:t>With Sinh Taylor</a:t>
            </a:r>
          </a:p>
        </p:txBody>
      </p:sp>
    </p:spTree>
    <p:extLst>
      <p:ext uri="{BB962C8B-B14F-4D97-AF65-F5344CB8AC3E}">
        <p14:creationId xmlns:p14="http://schemas.microsoft.com/office/powerpoint/2010/main" val="395515989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F5C624B6-8015-4ADC-901F-019368E846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26A2E7E0-2843-46B8-93BE-1550A021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47" name="Freeform 12">
              <a:extLst>
                <a:ext uri="{FF2B5EF4-FFF2-40B4-BE49-F238E27FC236}">
                  <a16:creationId xmlns:a16="http://schemas.microsoft.com/office/drawing/2014/main" id="{C3DFCF24-8DB5-4AE5-835B-BB70A1E32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48" name="Freeform 13">
              <a:extLst>
                <a:ext uri="{FF2B5EF4-FFF2-40B4-BE49-F238E27FC236}">
                  <a16:creationId xmlns:a16="http://schemas.microsoft.com/office/drawing/2014/main" id="{3FB42478-59FA-4431-9B53-77F5C49C9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49" name="Freeform 14">
              <a:extLst>
                <a:ext uri="{FF2B5EF4-FFF2-40B4-BE49-F238E27FC236}">
                  <a16:creationId xmlns:a16="http://schemas.microsoft.com/office/drawing/2014/main" id="{32CD15BE-F5F1-457C-A6D8-FD8E2DB04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50" name="Freeform 15">
              <a:extLst>
                <a:ext uri="{FF2B5EF4-FFF2-40B4-BE49-F238E27FC236}">
                  <a16:creationId xmlns:a16="http://schemas.microsoft.com/office/drawing/2014/main" id="{B1E7B2B0-B0C3-4108-8719-7FF23E012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51" name="Freeform 16">
              <a:extLst>
                <a:ext uri="{FF2B5EF4-FFF2-40B4-BE49-F238E27FC236}">
                  <a16:creationId xmlns:a16="http://schemas.microsoft.com/office/drawing/2014/main" id="{64C23534-7391-4D96-850B-D313FFDE05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52" name="Freeform 17">
              <a:extLst>
                <a:ext uri="{FF2B5EF4-FFF2-40B4-BE49-F238E27FC236}">
                  <a16:creationId xmlns:a16="http://schemas.microsoft.com/office/drawing/2014/main" id="{87C0B909-7094-43DE-B429-83F84713B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53" name="Freeform 18">
              <a:extLst>
                <a:ext uri="{FF2B5EF4-FFF2-40B4-BE49-F238E27FC236}">
                  <a16:creationId xmlns:a16="http://schemas.microsoft.com/office/drawing/2014/main" id="{8A38F05B-4643-448F-B81B-943E0D7A84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54" name="Freeform 19">
              <a:extLst>
                <a:ext uri="{FF2B5EF4-FFF2-40B4-BE49-F238E27FC236}">
                  <a16:creationId xmlns:a16="http://schemas.microsoft.com/office/drawing/2014/main" id="{A018DEBF-5D49-4F03-95F7-87F9140D3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55" name="Freeform 20">
              <a:extLst>
                <a:ext uri="{FF2B5EF4-FFF2-40B4-BE49-F238E27FC236}">
                  <a16:creationId xmlns:a16="http://schemas.microsoft.com/office/drawing/2014/main" id="{2B69596C-3B0A-453A-B995-237D38EF4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56" name="Freeform 21">
              <a:extLst>
                <a:ext uri="{FF2B5EF4-FFF2-40B4-BE49-F238E27FC236}">
                  <a16:creationId xmlns:a16="http://schemas.microsoft.com/office/drawing/2014/main" id="{2FEAB0CC-A995-4828-BD44-A4C92BF92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2" name="Freeform 22">
              <a:extLst>
                <a:ext uri="{FF2B5EF4-FFF2-40B4-BE49-F238E27FC236}">
                  <a16:creationId xmlns:a16="http://schemas.microsoft.com/office/drawing/2014/main" id="{D1188175-70FF-4B3F-A72C-F8344F9374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57" name="Group 23">
            <a:extLst>
              <a:ext uri="{FF2B5EF4-FFF2-40B4-BE49-F238E27FC236}">
                <a16:creationId xmlns:a16="http://schemas.microsoft.com/office/drawing/2014/main" id="{7CD96805-F42E-43A2-8B19-4B4B4B6870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58" name="Freeform 27">
              <a:extLst>
                <a:ext uri="{FF2B5EF4-FFF2-40B4-BE49-F238E27FC236}">
                  <a16:creationId xmlns:a16="http://schemas.microsoft.com/office/drawing/2014/main" id="{42A8F4BD-2C91-4AF2-9B89-CCD705322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59" name="Freeform 28">
              <a:extLst>
                <a:ext uri="{FF2B5EF4-FFF2-40B4-BE49-F238E27FC236}">
                  <a16:creationId xmlns:a16="http://schemas.microsoft.com/office/drawing/2014/main" id="{CAF0E8F1-102B-4CED-8682-C40775A07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60" name="Freeform 29">
              <a:extLst>
                <a:ext uri="{FF2B5EF4-FFF2-40B4-BE49-F238E27FC236}">
                  <a16:creationId xmlns:a16="http://schemas.microsoft.com/office/drawing/2014/main" id="{B7E98A2C-C27C-4D3E-9C8E-A8DFFB96B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61" name="Freeform 30">
              <a:extLst>
                <a:ext uri="{FF2B5EF4-FFF2-40B4-BE49-F238E27FC236}">
                  <a16:creationId xmlns:a16="http://schemas.microsoft.com/office/drawing/2014/main" id="{AC5F5B21-8161-4AF0-AFC6-8C0BB900F0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62" name="Freeform 31">
              <a:extLst>
                <a:ext uri="{FF2B5EF4-FFF2-40B4-BE49-F238E27FC236}">
                  <a16:creationId xmlns:a16="http://schemas.microsoft.com/office/drawing/2014/main" id="{444CB1B2-C390-427E-918E-5DDA48D5F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63" name="Freeform 32">
              <a:extLst>
                <a:ext uri="{FF2B5EF4-FFF2-40B4-BE49-F238E27FC236}">
                  <a16:creationId xmlns:a16="http://schemas.microsoft.com/office/drawing/2014/main" id="{9DB47AFF-0B7D-4B02-964B-D591DEBCF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64" name="Freeform 33">
              <a:extLst>
                <a:ext uri="{FF2B5EF4-FFF2-40B4-BE49-F238E27FC236}">
                  <a16:creationId xmlns:a16="http://schemas.microsoft.com/office/drawing/2014/main" id="{AC2036E8-8248-42AF-BC81-7C345B9EF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65" name="Freeform 34">
              <a:extLst>
                <a:ext uri="{FF2B5EF4-FFF2-40B4-BE49-F238E27FC236}">
                  <a16:creationId xmlns:a16="http://schemas.microsoft.com/office/drawing/2014/main" id="{6EAC27B8-BE4A-452F-961E-AA3C93638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66" name="Freeform 35">
              <a:extLst>
                <a:ext uri="{FF2B5EF4-FFF2-40B4-BE49-F238E27FC236}">
                  <a16:creationId xmlns:a16="http://schemas.microsoft.com/office/drawing/2014/main" id="{B983A26D-CABB-4FAC-B9F3-CE49FBE1FF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67" name="Freeform 36">
              <a:extLst>
                <a:ext uri="{FF2B5EF4-FFF2-40B4-BE49-F238E27FC236}">
                  <a16:creationId xmlns:a16="http://schemas.microsoft.com/office/drawing/2014/main" id="{3D0C2F7F-F20C-4B90-9316-8F57AF20E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68" name="Freeform 37">
              <a:extLst>
                <a:ext uri="{FF2B5EF4-FFF2-40B4-BE49-F238E27FC236}">
                  <a16:creationId xmlns:a16="http://schemas.microsoft.com/office/drawing/2014/main" id="{8136D227-371A-489A-87B5-CA4CC6086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 name="Freeform 38">
              <a:extLst>
                <a:ext uri="{FF2B5EF4-FFF2-40B4-BE49-F238E27FC236}">
                  <a16:creationId xmlns:a16="http://schemas.microsoft.com/office/drawing/2014/main" id="{8FF14CE4-AEE0-43E1-B363-024A64C47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8" name="Rectangle 37">
            <a:extLst>
              <a:ext uri="{FF2B5EF4-FFF2-40B4-BE49-F238E27FC236}">
                <a16:creationId xmlns:a16="http://schemas.microsoft.com/office/drawing/2014/main" id="{FC51DF5C-9611-4217-9C87-B1BA1BFAB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11">
            <a:extLst>
              <a:ext uri="{FF2B5EF4-FFF2-40B4-BE49-F238E27FC236}">
                <a16:creationId xmlns:a16="http://schemas.microsoft.com/office/drawing/2014/main" id="{F1E5C2E7-30C4-47BD-A0C7-169C7A5F2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2" name="Rectangle 41">
            <a:extLst>
              <a:ext uri="{FF2B5EF4-FFF2-40B4-BE49-F238E27FC236}">
                <a16:creationId xmlns:a16="http://schemas.microsoft.com/office/drawing/2014/main" id="{31DBE429-8660-4D88-BC47-B159B7251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B7DF222-98CD-4513-8AEA-F83CF2A11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B0F110B-198C-F886-44B4-3B97FB1D5286}"/>
              </a:ext>
            </a:extLst>
          </p:cNvPr>
          <p:cNvSpPr>
            <a:spLocks noGrp="1"/>
          </p:cNvSpPr>
          <p:nvPr>
            <p:ph type="title"/>
          </p:nvPr>
        </p:nvSpPr>
        <p:spPr>
          <a:xfrm>
            <a:off x="1843391" y="624110"/>
            <a:ext cx="9383408" cy="1280890"/>
          </a:xfrm>
        </p:spPr>
        <p:txBody>
          <a:bodyPr vert="horz" lIns="91440" tIns="45720" rIns="91440" bIns="45720" rtlCol="0" anchor="t">
            <a:normAutofit/>
          </a:bodyPr>
          <a:lstStyle/>
          <a:p>
            <a:pPr marR="0"/>
            <a:r>
              <a:rPr lang="en-US" b="0" i="0" u="none" strike="noStrike" baseline="0">
                <a:solidFill>
                  <a:schemeClr val="bg1"/>
                </a:solidFill>
              </a:rPr>
              <a:t>Privacy and Safety</a:t>
            </a:r>
          </a:p>
        </p:txBody>
      </p:sp>
      <p:sp>
        <p:nvSpPr>
          <p:cNvPr id="46" name="Freeform 11">
            <a:extLst>
              <a:ext uri="{FF2B5EF4-FFF2-40B4-BE49-F238E27FC236}">
                <a16:creationId xmlns:a16="http://schemas.microsoft.com/office/drawing/2014/main" id="{92C98781-DD9B-44BA-B873-BD5060A9C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5" name="Text Placeholder 2">
            <a:extLst>
              <a:ext uri="{FF2B5EF4-FFF2-40B4-BE49-F238E27FC236}">
                <a16:creationId xmlns:a16="http://schemas.microsoft.com/office/drawing/2014/main" id="{C11BBF42-59A2-E2FA-4A26-4A60363D63AF}"/>
              </a:ext>
            </a:extLst>
          </p:cNvPr>
          <p:cNvGraphicFramePr/>
          <p:nvPr>
            <p:extLst>
              <p:ext uri="{D42A27DB-BD31-4B8C-83A1-F6EECF244321}">
                <p14:modId xmlns:p14="http://schemas.microsoft.com/office/powerpoint/2010/main" val="175982016"/>
              </p:ext>
            </p:ext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453256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87" name="Rectangle 26">
            <a:extLst>
              <a:ext uri="{FF2B5EF4-FFF2-40B4-BE49-F238E27FC236}">
                <a16:creationId xmlns:a16="http://schemas.microsoft.com/office/drawing/2014/main" id="{04341DEF-81B7-4EEC-8909-6F2B6087D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88" name="Group 28">
            <a:extLst>
              <a:ext uri="{FF2B5EF4-FFF2-40B4-BE49-F238E27FC236}">
                <a16:creationId xmlns:a16="http://schemas.microsoft.com/office/drawing/2014/main" id="{9A5AC064-ADE7-4B0C-8245-B2F1EB5B8B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30" name="Freeform 11">
              <a:extLst>
                <a:ext uri="{FF2B5EF4-FFF2-40B4-BE49-F238E27FC236}">
                  <a16:creationId xmlns:a16="http://schemas.microsoft.com/office/drawing/2014/main" id="{E37B7EBB-C9FD-4E5D-BD7F-BB6092F9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89" name="Freeform 12">
              <a:extLst>
                <a:ext uri="{FF2B5EF4-FFF2-40B4-BE49-F238E27FC236}">
                  <a16:creationId xmlns:a16="http://schemas.microsoft.com/office/drawing/2014/main" id="{C8B2AE09-B233-4FDA-B631-5206203CA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90" name="Freeform 13">
              <a:extLst>
                <a:ext uri="{FF2B5EF4-FFF2-40B4-BE49-F238E27FC236}">
                  <a16:creationId xmlns:a16="http://schemas.microsoft.com/office/drawing/2014/main" id="{88F32931-9845-458F-B8F8-8E78CCEE7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91" name="Freeform 14">
              <a:extLst>
                <a:ext uri="{FF2B5EF4-FFF2-40B4-BE49-F238E27FC236}">
                  <a16:creationId xmlns:a16="http://schemas.microsoft.com/office/drawing/2014/main" id="{148BE82D-39C4-48EF-997D-8BFA63F38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34" name="Freeform 15">
              <a:extLst>
                <a:ext uri="{FF2B5EF4-FFF2-40B4-BE49-F238E27FC236}">
                  <a16:creationId xmlns:a16="http://schemas.microsoft.com/office/drawing/2014/main" id="{852DC9DE-9D71-4A37-B4FA-E42217110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35" name="Freeform 16">
              <a:extLst>
                <a:ext uri="{FF2B5EF4-FFF2-40B4-BE49-F238E27FC236}">
                  <a16:creationId xmlns:a16="http://schemas.microsoft.com/office/drawing/2014/main" id="{F47E097E-D860-4834-88D3-8BC8D6507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6" name="Freeform 17">
              <a:extLst>
                <a:ext uri="{FF2B5EF4-FFF2-40B4-BE49-F238E27FC236}">
                  <a16:creationId xmlns:a16="http://schemas.microsoft.com/office/drawing/2014/main" id="{16A387B9-DEF4-466D-9126-83B19CE7B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7" name="Freeform 18">
              <a:extLst>
                <a:ext uri="{FF2B5EF4-FFF2-40B4-BE49-F238E27FC236}">
                  <a16:creationId xmlns:a16="http://schemas.microsoft.com/office/drawing/2014/main" id="{154CD8CA-8183-40A6-AEF0-5DBAB801B9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8" name="Freeform 19">
              <a:extLst>
                <a:ext uri="{FF2B5EF4-FFF2-40B4-BE49-F238E27FC236}">
                  <a16:creationId xmlns:a16="http://schemas.microsoft.com/office/drawing/2014/main" id="{5A88D6FA-1489-4872-9E82-BAE278A57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9" name="Freeform 20">
              <a:extLst>
                <a:ext uri="{FF2B5EF4-FFF2-40B4-BE49-F238E27FC236}">
                  <a16:creationId xmlns:a16="http://schemas.microsoft.com/office/drawing/2014/main" id="{67DE90D4-F72A-4FE4-862E-C424D270D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40" name="Freeform 21">
              <a:extLst>
                <a:ext uri="{FF2B5EF4-FFF2-40B4-BE49-F238E27FC236}">
                  <a16:creationId xmlns:a16="http://schemas.microsoft.com/office/drawing/2014/main" id="{5A3D158C-2B8A-4243-A03E-63081E204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41" name="Freeform 22">
              <a:extLst>
                <a:ext uri="{FF2B5EF4-FFF2-40B4-BE49-F238E27FC236}">
                  <a16:creationId xmlns:a16="http://schemas.microsoft.com/office/drawing/2014/main" id="{E3129423-824E-4B81-A87E-447D1E3A8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92" name="Group 42">
            <a:extLst>
              <a:ext uri="{FF2B5EF4-FFF2-40B4-BE49-F238E27FC236}">
                <a16:creationId xmlns:a16="http://schemas.microsoft.com/office/drawing/2014/main" id="{A49E48F8-A2B8-4478-8AC8-5E209D09AB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44" name="Freeform 27">
              <a:extLst>
                <a:ext uri="{FF2B5EF4-FFF2-40B4-BE49-F238E27FC236}">
                  <a16:creationId xmlns:a16="http://schemas.microsoft.com/office/drawing/2014/main" id="{0847DF35-E732-4994-9178-C716F67AC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45" name="Freeform 28">
              <a:extLst>
                <a:ext uri="{FF2B5EF4-FFF2-40B4-BE49-F238E27FC236}">
                  <a16:creationId xmlns:a16="http://schemas.microsoft.com/office/drawing/2014/main" id="{4587982D-A0D3-4EE2-8CEF-37993A51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93" name="Freeform 29">
              <a:extLst>
                <a:ext uri="{FF2B5EF4-FFF2-40B4-BE49-F238E27FC236}">
                  <a16:creationId xmlns:a16="http://schemas.microsoft.com/office/drawing/2014/main" id="{BB673465-572A-42D0-BD59-7EC8540B5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94" name="Freeform 30">
              <a:extLst>
                <a:ext uri="{FF2B5EF4-FFF2-40B4-BE49-F238E27FC236}">
                  <a16:creationId xmlns:a16="http://schemas.microsoft.com/office/drawing/2014/main" id="{A4FC5299-7FE6-4E03-8940-7DE35873E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95" name="Freeform 31">
              <a:extLst>
                <a:ext uri="{FF2B5EF4-FFF2-40B4-BE49-F238E27FC236}">
                  <a16:creationId xmlns:a16="http://schemas.microsoft.com/office/drawing/2014/main" id="{86E2AF04-90CB-449E-AB7A-D10235983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96" name="Freeform 32">
              <a:extLst>
                <a:ext uri="{FF2B5EF4-FFF2-40B4-BE49-F238E27FC236}">
                  <a16:creationId xmlns:a16="http://schemas.microsoft.com/office/drawing/2014/main" id="{C11C6385-7122-4AD4-AE84-D76BCB361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97" name="Freeform 33">
              <a:extLst>
                <a:ext uri="{FF2B5EF4-FFF2-40B4-BE49-F238E27FC236}">
                  <a16:creationId xmlns:a16="http://schemas.microsoft.com/office/drawing/2014/main" id="{D487FA13-07EC-4E0F-B832-08E2BCC2F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98" name="Freeform 34">
              <a:extLst>
                <a:ext uri="{FF2B5EF4-FFF2-40B4-BE49-F238E27FC236}">
                  <a16:creationId xmlns:a16="http://schemas.microsoft.com/office/drawing/2014/main" id="{9F4E74A1-DFE6-4E08-8F2F-B4BBEA92F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99" name="Freeform 35">
              <a:extLst>
                <a:ext uri="{FF2B5EF4-FFF2-40B4-BE49-F238E27FC236}">
                  <a16:creationId xmlns:a16="http://schemas.microsoft.com/office/drawing/2014/main" id="{13CC4D3F-FA7A-4C14-BDC3-BC2BB704D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00" name="Freeform 36">
              <a:extLst>
                <a:ext uri="{FF2B5EF4-FFF2-40B4-BE49-F238E27FC236}">
                  <a16:creationId xmlns:a16="http://schemas.microsoft.com/office/drawing/2014/main" id="{1B592E45-964E-4F95-9828-EFC8B12D5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54" name="Freeform 37">
              <a:extLst>
                <a:ext uri="{FF2B5EF4-FFF2-40B4-BE49-F238E27FC236}">
                  <a16:creationId xmlns:a16="http://schemas.microsoft.com/office/drawing/2014/main" id="{BCE85C42-D558-4570-A659-2A22AE3F6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55" name="Freeform 38">
              <a:extLst>
                <a:ext uri="{FF2B5EF4-FFF2-40B4-BE49-F238E27FC236}">
                  <a16:creationId xmlns:a16="http://schemas.microsoft.com/office/drawing/2014/main" id="{9EAFB9C6-4F7C-4206-9FAC-19FA84406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 name="Title 1">
            <a:extLst>
              <a:ext uri="{FF2B5EF4-FFF2-40B4-BE49-F238E27FC236}">
                <a16:creationId xmlns:a16="http://schemas.microsoft.com/office/drawing/2014/main" id="{63A7CCD3-EB31-7A9A-F0E6-FEE981BE8F0C}"/>
              </a:ext>
            </a:extLst>
          </p:cNvPr>
          <p:cNvSpPr>
            <a:spLocks noGrp="1"/>
          </p:cNvSpPr>
          <p:nvPr>
            <p:ph type="title"/>
          </p:nvPr>
        </p:nvSpPr>
        <p:spPr>
          <a:xfrm>
            <a:off x="4659520" y="624110"/>
            <a:ext cx="6845092" cy="1280890"/>
          </a:xfrm>
        </p:spPr>
        <p:txBody>
          <a:bodyPr vert="horz" lIns="91440" tIns="45720" rIns="91440" bIns="45720" rtlCol="0">
            <a:normAutofit/>
          </a:bodyPr>
          <a:lstStyle/>
          <a:p>
            <a:pPr marR="0"/>
            <a:r>
              <a:rPr lang="en-US" b="0" i="0" u="none" strike="noStrike" baseline="0"/>
              <a:t>Handling External Reactions</a:t>
            </a:r>
          </a:p>
        </p:txBody>
      </p:sp>
      <p:sp>
        <p:nvSpPr>
          <p:cNvPr id="101" name="Rectangle 56">
            <a:extLst>
              <a:ext uri="{FF2B5EF4-FFF2-40B4-BE49-F238E27FC236}">
                <a16:creationId xmlns:a16="http://schemas.microsoft.com/office/drawing/2014/main" id="{911A4BE3-B040-48E2-8AC0-783C1FA5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 name="Freeform 11">
            <a:extLst>
              <a:ext uri="{FF2B5EF4-FFF2-40B4-BE49-F238E27FC236}">
                <a16:creationId xmlns:a16="http://schemas.microsoft.com/office/drawing/2014/main" id="{2B22D258-32DB-4A09-A867-02C497F2B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13" name="Picture 5" descr="A close-up of a painting&#10;&#10;Description automatically generated">
            <a:extLst>
              <a:ext uri="{FF2B5EF4-FFF2-40B4-BE49-F238E27FC236}">
                <a16:creationId xmlns:a16="http://schemas.microsoft.com/office/drawing/2014/main" id="{1054FABB-2114-6372-D945-D774E9BC2908}"/>
              </a:ext>
            </a:extLst>
          </p:cNvPr>
          <p:cNvPicPr>
            <a:picLocks noChangeAspect="1"/>
          </p:cNvPicPr>
          <p:nvPr/>
        </p:nvPicPr>
        <p:blipFill rotWithShape="1">
          <a:blip r:embed="rId3"/>
          <a:srcRect l="27990" r="45530" b="-2"/>
          <a:stretch/>
        </p:blipFill>
        <p:spPr>
          <a:xfrm>
            <a:off x="20" y="1730"/>
            <a:ext cx="2720524" cy="6858000"/>
          </a:xfrm>
          <a:prstGeom prst="rect">
            <a:avLst/>
          </a:prstGeom>
        </p:spPr>
      </p:pic>
      <p:sp>
        <p:nvSpPr>
          <p:cNvPr id="9" name="Text Placeholder 8">
            <a:extLst>
              <a:ext uri="{FF2B5EF4-FFF2-40B4-BE49-F238E27FC236}">
                <a16:creationId xmlns:a16="http://schemas.microsoft.com/office/drawing/2014/main" id="{BCE96777-874D-EB55-BD6C-EF044777DC01}"/>
              </a:ext>
            </a:extLst>
          </p:cNvPr>
          <p:cNvSpPr>
            <a:spLocks noGrp="1"/>
          </p:cNvSpPr>
          <p:nvPr>
            <p:ph idx="1"/>
          </p:nvPr>
        </p:nvSpPr>
        <p:spPr>
          <a:xfrm>
            <a:off x="4656667" y="2133600"/>
            <a:ext cx="6847944" cy="3777622"/>
          </a:xfrm>
        </p:spPr>
        <p:txBody>
          <a:bodyPr>
            <a:normAutofit/>
          </a:bodyPr>
          <a:lstStyle/>
          <a:p>
            <a:pPr defTabSz="914400">
              <a:lnSpc>
                <a:spcPct val="90000"/>
              </a:lnSpc>
              <a:spcBef>
                <a:spcPts val="0"/>
              </a:spcBef>
              <a:buClrTx/>
              <a:defRPr/>
            </a:pPr>
            <a:r>
              <a:rPr lang="en-US" b="0" i="0" baseline="0"/>
              <a:t>Discuss strategies for addressing questions or comments from other parents, family members, or children's peers about your work in the adult industry.</a:t>
            </a:r>
            <a:endParaRPr lang="en-US"/>
          </a:p>
          <a:p>
            <a:pPr defTabSz="914400">
              <a:lnSpc>
                <a:spcPct val="90000"/>
              </a:lnSpc>
              <a:spcBef>
                <a:spcPts val="0"/>
              </a:spcBef>
              <a:buClrTx/>
              <a:defRPr/>
            </a:pPr>
            <a:endParaRPr lang="en-US" b="0" i="0" baseline="0"/>
          </a:p>
          <a:p>
            <a:pPr defTabSz="914400">
              <a:lnSpc>
                <a:spcPct val="90000"/>
              </a:lnSpc>
              <a:spcBef>
                <a:spcPts val="0"/>
              </a:spcBef>
              <a:buClrTx/>
              <a:defRPr/>
            </a:pPr>
            <a:r>
              <a:rPr lang="en-US" b="0" i="0" baseline="0"/>
              <a:t>Offer advice on how to navigate potential misunderstandings or judgments about your work</a:t>
            </a:r>
            <a:endParaRPr lang="en-US"/>
          </a:p>
          <a:p>
            <a:pPr defTabSz="914400">
              <a:lnSpc>
                <a:spcPct val="90000"/>
              </a:lnSpc>
              <a:spcBef>
                <a:spcPts val="0"/>
              </a:spcBef>
              <a:buClrTx/>
              <a:defRPr/>
            </a:pPr>
            <a:endParaRPr lang="en-US" b="0" i="0" baseline="0"/>
          </a:p>
          <a:p>
            <a:pPr defTabSz="914400">
              <a:lnSpc>
                <a:spcPct val="90000"/>
              </a:lnSpc>
              <a:spcBef>
                <a:spcPts val="0"/>
              </a:spcBef>
              <a:buClrTx/>
              <a:defRPr/>
            </a:pPr>
            <a:r>
              <a:rPr lang="en-US" b="0" i="0" baseline="0"/>
              <a:t>Encourage open communication and education about the adult industry to help others understand your perspective and choices.</a:t>
            </a:r>
            <a:endParaRPr lang="en-US"/>
          </a:p>
          <a:p>
            <a:pPr defTabSz="914400">
              <a:lnSpc>
                <a:spcPct val="90000"/>
              </a:lnSpc>
              <a:spcBef>
                <a:spcPts val="0"/>
              </a:spcBef>
              <a:buClrTx/>
              <a:defRPr/>
            </a:pPr>
            <a:endParaRPr lang="en-US" b="0" i="0" baseline="0"/>
          </a:p>
          <a:p>
            <a:pPr defTabSz="914400">
              <a:lnSpc>
                <a:spcPct val="90000"/>
              </a:lnSpc>
              <a:spcBef>
                <a:spcPts val="0"/>
              </a:spcBef>
              <a:buClrTx/>
              <a:defRPr/>
            </a:pPr>
            <a:r>
              <a:rPr lang="en-US" b="0" i="0" baseline="0"/>
              <a:t>Provide resources or information that other parents can use to educate themselves and their children about diversity and different types of work</a:t>
            </a:r>
            <a:endParaRPr lang="en-US"/>
          </a:p>
          <a:p>
            <a:pPr>
              <a:lnSpc>
                <a:spcPct val="90000"/>
              </a:lnSpc>
            </a:pPr>
            <a:endParaRPr lang="en-US"/>
          </a:p>
        </p:txBody>
      </p:sp>
    </p:spTree>
    <p:extLst>
      <p:ext uri="{BB962C8B-B14F-4D97-AF65-F5344CB8AC3E}">
        <p14:creationId xmlns:p14="http://schemas.microsoft.com/office/powerpoint/2010/main" val="5526754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8" name="Group 10">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3"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4"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5"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6"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7"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8"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9"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1"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2"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3"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9" name="Group 24">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6"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4" name="Rectangle 38">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0" name="Rectangle 42">
            <a:extLst>
              <a:ext uri="{FF2B5EF4-FFF2-40B4-BE49-F238E27FC236}">
                <a16:creationId xmlns:a16="http://schemas.microsoft.com/office/drawing/2014/main" id="{7A5FC171-5EF1-470A-B19B-DB937973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C1B3E19D-E1A9-9D9D-AC43-BA8466560F4A}"/>
              </a:ext>
            </a:extLst>
          </p:cNvPr>
          <p:cNvPicPr>
            <a:picLocks noChangeAspect="1"/>
          </p:cNvPicPr>
          <p:nvPr/>
        </p:nvPicPr>
        <p:blipFill rotWithShape="1">
          <a:blip r:embed="rId3">
            <a:duotone>
              <a:schemeClr val="bg2">
                <a:shade val="45000"/>
                <a:satMod val="135000"/>
              </a:schemeClr>
              <a:prstClr val="white"/>
            </a:duotone>
            <a:alphaModFix amt="40000"/>
          </a:blip>
          <a:srcRect t="15730"/>
          <a:stretch/>
        </p:blipFill>
        <p:spPr>
          <a:xfrm>
            <a:off x="20" y="10"/>
            <a:ext cx="12191980" cy="6857990"/>
          </a:xfrm>
          <a:prstGeom prst="rect">
            <a:avLst/>
          </a:prstGeom>
        </p:spPr>
      </p:pic>
      <p:grpSp>
        <p:nvGrpSpPr>
          <p:cNvPr id="42" name="Group 44">
            <a:extLst>
              <a:ext uri="{FF2B5EF4-FFF2-40B4-BE49-F238E27FC236}">
                <a16:creationId xmlns:a16="http://schemas.microsoft.com/office/drawing/2014/main" id="{AAD68EE7-6E6F-4168-83FE-BCDDC20F56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6" name="Freeform 11">
              <a:extLst>
                <a:ext uri="{FF2B5EF4-FFF2-40B4-BE49-F238E27FC236}">
                  <a16:creationId xmlns:a16="http://schemas.microsoft.com/office/drawing/2014/main" id="{38C7C522-2CA3-4927-812D-9F1AC9FF8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47" name="Freeform 12">
              <a:extLst>
                <a:ext uri="{FF2B5EF4-FFF2-40B4-BE49-F238E27FC236}">
                  <a16:creationId xmlns:a16="http://schemas.microsoft.com/office/drawing/2014/main" id="{995459CF-DC15-4960-B065-B8C71F25B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48" name="Freeform 13">
              <a:extLst>
                <a:ext uri="{FF2B5EF4-FFF2-40B4-BE49-F238E27FC236}">
                  <a16:creationId xmlns:a16="http://schemas.microsoft.com/office/drawing/2014/main" id="{4D5D9080-6901-48E6-B2A9-DA3090880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49" name="Freeform 14">
              <a:extLst>
                <a:ext uri="{FF2B5EF4-FFF2-40B4-BE49-F238E27FC236}">
                  <a16:creationId xmlns:a16="http://schemas.microsoft.com/office/drawing/2014/main" id="{1A2BD6BF-BDB9-43A3-B792-B7B26CC647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50" name="Freeform 15">
              <a:extLst>
                <a:ext uri="{FF2B5EF4-FFF2-40B4-BE49-F238E27FC236}">
                  <a16:creationId xmlns:a16="http://schemas.microsoft.com/office/drawing/2014/main" id="{B96208F4-D505-4A68-BEDF-E96961846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51" name="Freeform 16">
              <a:extLst>
                <a:ext uri="{FF2B5EF4-FFF2-40B4-BE49-F238E27FC236}">
                  <a16:creationId xmlns:a16="http://schemas.microsoft.com/office/drawing/2014/main" id="{6BB5AC3B-3C17-491B-9140-0261A64CF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52" name="Freeform 17">
              <a:extLst>
                <a:ext uri="{FF2B5EF4-FFF2-40B4-BE49-F238E27FC236}">
                  <a16:creationId xmlns:a16="http://schemas.microsoft.com/office/drawing/2014/main" id="{9C3FE957-2461-4A04-9808-804832D2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53" name="Freeform 18">
              <a:extLst>
                <a:ext uri="{FF2B5EF4-FFF2-40B4-BE49-F238E27FC236}">
                  <a16:creationId xmlns:a16="http://schemas.microsoft.com/office/drawing/2014/main" id="{9E7D39AF-E43F-4198-A96B-0C6F6879B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54" name="Freeform 19">
              <a:extLst>
                <a:ext uri="{FF2B5EF4-FFF2-40B4-BE49-F238E27FC236}">
                  <a16:creationId xmlns:a16="http://schemas.microsoft.com/office/drawing/2014/main" id="{2163D5F0-0E60-477F-81E5-926E3D2C4E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55" name="Freeform 20">
              <a:extLst>
                <a:ext uri="{FF2B5EF4-FFF2-40B4-BE49-F238E27FC236}">
                  <a16:creationId xmlns:a16="http://schemas.microsoft.com/office/drawing/2014/main" id="{CA971080-800C-4323-A282-9C7F0C275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56" name="Freeform 21">
              <a:extLst>
                <a:ext uri="{FF2B5EF4-FFF2-40B4-BE49-F238E27FC236}">
                  <a16:creationId xmlns:a16="http://schemas.microsoft.com/office/drawing/2014/main" id="{8BEDE905-174F-4921-8707-372BD09EC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57" name="Freeform 22">
              <a:extLst>
                <a:ext uri="{FF2B5EF4-FFF2-40B4-BE49-F238E27FC236}">
                  <a16:creationId xmlns:a16="http://schemas.microsoft.com/office/drawing/2014/main" id="{ADFEA88C-59D1-4353-9ABE-DA58386049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sp>
        <p:nvSpPr>
          <p:cNvPr id="2" name="Title 1">
            <a:extLst>
              <a:ext uri="{FF2B5EF4-FFF2-40B4-BE49-F238E27FC236}">
                <a16:creationId xmlns:a16="http://schemas.microsoft.com/office/drawing/2014/main" id="{D236EC85-70ED-FE40-9F10-6590290464B2}"/>
              </a:ext>
            </a:extLst>
          </p:cNvPr>
          <p:cNvSpPr>
            <a:spLocks noGrp="1"/>
          </p:cNvSpPr>
          <p:nvPr>
            <p:ph type="title"/>
          </p:nvPr>
        </p:nvSpPr>
        <p:spPr>
          <a:xfrm>
            <a:off x="2592925" y="624110"/>
            <a:ext cx="8911687" cy="1280890"/>
          </a:xfrm>
        </p:spPr>
        <p:txBody>
          <a:bodyPr vert="horz" lIns="91440" tIns="45720" rIns="91440" bIns="45720" rtlCol="0" anchor="t">
            <a:normAutofit/>
          </a:bodyPr>
          <a:lstStyle/>
          <a:p>
            <a:pPr marR="0"/>
            <a:r>
              <a:rPr lang="en-US" b="0" i="0" u="none" strike="noStrike" baseline="0" dirty="0"/>
              <a:t>Supporting Our Children</a:t>
            </a:r>
          </a:p>
        </p:txBody>
      </p:sp>
      <p:grpSp>
        <p:nvGrpSpPr>
          <p:cNvPr id="44" name="Group 58">
            <a:extLst>
              <a:ext uri="{FF2B5EF4-FFF2-40B4-BE49-F238E27FC236}">
                <a16:creationId xmlns:a16="http://schemas.microsoft.com/office/drawing/2014/main" id="{4D8D5B2B-7539-4692-96C7-956FDD481D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0" name="Freeform 27">
              <a:extLst>
                <a:ext uri="{FF2B5EF4-FFF2-40B4-BE49-F238E27FC236}">
                  <a16:creationId xmlns:a16="http://schemas.microsoft.com/office/drawing/2014/main" id="{01F56A0F-589B-4CE8-ACA8-16FF7B1E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61" name="Freeform 28">
              <a:extLst>
                <a:ext uri="{FF2B5EF4-FFF2-40B4-BE49-F238E27FC236}">
                  <a16:creationId xmlns:a16="http://schemas.microsoft.com/office/drawing/2014/main" id="{0617EF01-C9DD-49D3-8908-08A76FA76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62" name="Freeform 29">
              <a:extLst>
                <a:ext uri="{FF2B5EF4-FFF2-40B4-BE49-F238E27FC236}">
                  <a16:creationId xmlns:a16="http://schemas.microsoft.com/office/drawing/2014/main" id="{A12BC412-C80D-4F01-BD6C-35A065C6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63" name="Freeform 30">
              <a:extLst>
                <a:ext uri="{FF2B5EF4-FFF2-40B4-BE49-F238E27FC236}">
                  <a16:creationId xmlns:a16="http://schemas.microsoft.com/office/drawing/2014/main" id="{D66FC409-A644-41DE-AF06-C7D374CF8A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64" name="Freeform 31">
              <a:extLst>
                <a:ext uri="{FF2B5EF4-FFF2-40B4-BE49-F238E27FC236}">
                  <a16:creationId xmlns:a16="http://schemas.microsoft.com/office/drawing/2014/main" id="{72E31667-996B-4BEB-AA28-B7BA46346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65" name="Freeform 32">
              <a:extLst>
                <a:ext uri="{FF2B5EF4-FFF2-40B4-BE49-F238E27FC236}">
                  <a16:creationId xmlns:a16="http://schemas.microsoft.com/office/drawing/2014/main" id="{B5286DA5-36AF-465E-8B17-EE32FCB5C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66" name="Freeform 33">
              <a:extLst>
                <a:ext uri="{FF2B5EF4-FFF2-40B4-BE49-F238E27FC236}">
                  <a16:creationId xmlns:a16="http://schemas.microsoft.com/office/drawing/2014/main" id="{EF5BC6ED-F1E5-43AF-9DC4-539198985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67" name="Freeform 34">
              <a:extLst>
                <a:ext uri="{FF2B5EF4-FFF2-40B4-BE49-F238E27FC236}">
                  <a16:creationId xmlns:a16="http://schemas.microsoft.com/office/drawing/2014/main" id="{B871659D-02E2-4544-8225-DA9A0D3FE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68" name="Freeform 35">
              <a:extLst>
                <a:ext uri="{FF2B5EF4-FFF2-40B4-BE49-F238E27FC236}">
                  <a16:creationId xmlns:a16="http://schemas.microsoft.com/office/drawing/2014/main" id="{0741C423-01DC-43E6-B41E-EB37934C2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69" name="Freeform 36">
              <a:extLst>
                <a:ext uri="{FF2B5EF4-FFF2-40B4-BE49-F238E27FC236}">
                  <a16:creationId xmlns:a16="http://schemas.microsoft.com/office/drawing/2014/main" id="{AEB1085C-0035-4E7D-A905-DB7603D9B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70" name="Freeform 37">
              <a:extLst>
                <a:ext uri="{FF2B5EF4-FFF2-40B4-BE49-F238E27FC236}">
                  <a16:creationId xmlns:a16="http://schemas.microsoft.com/office/drawing/2014/main" id="{41C9FE3F-7AEF-4142-9E70-1AAB92A99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71" name="Freeform 38">
              <a:extLst>
                <a:ext uri="{FF2B5EF4-FFF2-40B4-BE49-F238E27FC236}">
                  <a16:creationId xmlns:a16="http://schemas.microsoft.com/office/drawing/2014/main" id="{07FA83E8-0042-4D3D-87A1-FDE325C51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58" name="Rectangle 72">
            <a:extLst>
              <a:ext uri="{FF2B5EF4-FFF2-40B4-BE49-F238E27FC236}">
                <a16:creationId xmlns:a16="http://schemas.microsoft.com/office/drawing/2014/main" id="{685D77DF-610F-4D0F-A3D2-4FBBC9664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Freeform 11">
            <a:extLst>
              <a:ext uri="{FF2B5EF4-FFF2-40B4-BE49-F238E27FC236}">
                <a16:creationId xmlns:a16="http://schemas.microsoft.com/office/drawing/2014/main" id="{2513384B-399F-47B1-9ABD-172607AA4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5" name="Text Placeholder 2">
            <a:extLst>
              <a:ext uri="{FF2B5EF4-FFF2-40B4-BE49-F238E27FC236}">
                <a16:creationId xmlns:a16="http://schemas.microsoft.com/office/drawing/2014/main" id="{FF6AE575-A649-587C-A79E-828DC0CD6662}"/>
              </a:ext>
            </a:extLst>
          </p:cNvPr>
          <p:cNvGraphicFramePr/>
          <p:nvPr>
            <p:extLst>
              <p:ext uri="{D42A27DB-BD31-4B8C-83A1-F6EECF244321}">
                <p14:modId xmlns:p14="http://schemas.microsoft.com/office/powerpoint/2010/main" val="3695462329"/>
              </p:ext>
            </p:extLst>
          </p:nvPr>
        </p:nvGraphicFramePr>
        <p:xfrm>
          <a:off x="2589212" y="2133600"/>
          <a:ext cx="8915400" cy="3777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424130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29F0-05D2-DED6-30DF-91FA3A5EE34C}"/>
              </a:ext>
            </a:extLst>
          </p:cNvPr>
          <p:cNvSpPr>
            <a:spLocks noGrp="1"/>
          </p:cNvSpPr>
          <p:nvPr>
            <p:ph type="ctrTitle"/>
          </p:nvPr>
        </p:nvSpPr>
        <p:spPr/>
        <p:txBody>
          <a:bodyPr/>
          <a:lstStyle/>
          <a:p>
            <a:pPr marR="0" rtl="0"/>
            <a:r>
              <a:rPr lang="en-US" b="0" i="0" u="none" strike="noStrike" kern="100" baseline="0" dirty="0">
                <a:solidFill>
                  <a:srgbClr val="2F5496"/>
                </a:solidFill>
                <a:latin typeface="Times New Roman" panose="02020603050405020304" pitchFamily="18" charset="0"/>
              </a:rPr>
              <a:t>Thank You</a:t>
            </a:r>
          </a:p>
        </p:txBody>
      </p:sp>
      <p:sp>
        <p:nvSpPr>
          <p:cNvPr id="6" name="Subtitle 5">
            <a:extLst>
              <a:ext uri="{FF2B5EF4-FFF2-40B4-BE49-F238E27FC236}">
                <a16:creationId xmlns:a16="http://schemas.microsoft.com/office/drawing/2014/main" id="{A9237DC6-F723-1DAB-4D94-3CBF719733F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7755290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A9866-B1AC-1BA4-E3B1-F24D51255572}"/>
              </a:ext>
            </a:extLst>
          </p:cNvPr>
          <p:cNvSpPr>
            <a:spLocks noGrp="1"/>
          </p:cNvSpPr>
          <p:nvPr>
            <p:ph type="title"/>
          </p:nvPr>
        </p:nvSpPr>
        <p:spPr>
          <a:xfrm>
            <a:off x="1043631" y="809898"/>
            <a:ext cx="10173010" cy="1554480"/>
          </a:xfrm>
        </p:spPr>
        <p:txBody>
          <a:bodyPr vert="horz" lIns="91440" tIns="45720" rIns="91440" bIns="45720" rtlCol="0" anchor="ctr">
            <a:normAutofit/>
          </a:bodyPr>
          <a:lstStyle/>
          <a:p>
            <a:pPr marR="0"/>
            <a:r>
              <a:rPr lang="en-US" sz="4800" b="0" i="0" u="none" strike="noStrike" kern="1200" baseline="0">
                <a:solidFill>
                  <a:schemeClr val="tx1"/>
                </a:solidFill>
                <a:latin typeface="+mj-lt"/>
                <a:ea typeface="+mj-ea"/>
                <a:cs typeface="+mj-cs"/>
              </a:rPr>
              <a:t>Introduction to the topic:</a:t>
            </a:r>
          </a:p>
        </p:txBody>
      </p:sp>
      <p:graphicFrame>
        <p:nvGraphicFramePr>
          <p:cNvPr id="5" name="Text Placeholder 2">
            <a:extLst>
              <a:ext uri="{FF2B5EF4-FFF2-40B4-BE49-F238E27FC236}">
                <a16:creationId xmlns:a16="http://schemas.microsoft.com/office/drawing/2014/main" id="{EEA81209-ABC7-EA93-583F-B567088DE7FE}"/>
              </a:ext>
            </a:extLst>
          </p:cNvPr>
          <p:cNvGraphicFramePr/>
          <p:nvPr>
            <p:extLst>
              <p:ext uri="{D42A27DB-BD31-4B8C-83A1-F6EECF244321}">
                <p14:modId xmlns:p14="http://schemas.microsoft.com/office/powerpoint/2010/main" val="3022960124"/>
              </p:ext>
            </p:extLst>
          </p:nvPr>
        </p:nvGraphicFramePr>
        <p:xfrm>
          <a:off x="1043631" y="2701635"/>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79506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F5C624B6-8015-4ADC-901F-019368E846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7" name="Freeform 11">
              <a:extLst>
                <a:ext uri="{FF2B5EF4-FFF2-40B4-BE49-F238E27FC236}">
                  <a16:creationId xmlns:a16="http://schemas.microsoft.com/office/drawing/2014/main" id="{26A2E7E0-2843-46B8-93BE-1550A021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88" name="Freeform 12">
              <a:extLst>
                <a:ext uri="{FF2B5EF4-FFF2-40B4-BE49-F238E27FC236}">
                  <a16:creationId xmlns:a16="http://schemas.microsoft.com/office/drawing/2014/main" id="{C3DFCF24-8DB5-4AE5-835B-BB70A1E32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89" name="Freeform 13">
              <a:extLst>
                <a:ext uri="{FF2B5EF4-FFF2-40B4-BE49-F238E27FC236}">
                  <a16:creationId xmlns:a16="http://schemas.microsoft.com/office/drawing/2014/main" id="{3FB42478-59FA-4431-9B53-77F5C49C9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90" name="Freeform 14">
              <a:extLst>
                <a:ext uri="{FF2B5EF4-FFF2-40B4-BE49-F238E27FC236}">
                  <a16:creationId xmlns:a16="http://schemas.microsoft.com/office/drawing/2014/main" id="{32CD15BE-F5F1-457C-A6D8-FD8E2DB04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91" name="Freeform 15">
              <a:extLst>
                <a:ext uri="{FF2B5EF4-FFF2-40B4-BE49-F238E27FC236}">
                  <a16:creationId xmlns:a16="http://schemas.microsoft.com/office/drawing/2014/main" id="{B1E7B2B0-B0C3-4108-8719-7FF23E012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92" name="Freeform 16">
              <a:extLst>
                <a:ext uri="{FF2B5EF4-FFF2-40B4-BE49-F238E27FC236}">
                  <a16:creationId xmlns:a16="http://schemas.microsoft.com/office/drawing/2014/main" id="{64C23534-7391-4D96-850B-D313FFDE05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93" name="Freeform 17">
              <a:extLst>
                <a:ext uri="{FF2B5EF4-FFF2-40B4-BE49-F238E27FC236}">
                  <a16:creationId xmlns:a16="http://schemas.microsoft.com/office/drawing/2014/main" id="{87C0B909-7094-43DE-B429-83F84713B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94" name="Freeform 18">
              <a:extLst>
                <a:ext uri="{FF2B5EF4-FFF2-40B4-BE49-F238E27FC236}">
                  <a16:creationId xmlns:a16="http://schemas.microsoft.com/office/drawing/2014/main" id="{8A38F05B-4643-448F-B81B-943E0D7A84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95" name="Freeform 19">
              <a:extLst>
                <a:ext uri="{FF2B5EF4-FFF2-40B4-BE49-F238E27FC236}">
                  <a16:creationId xmlns:a16="http://schemas.microsoft.com/office/drawing/2014/main" id="{A018DEBF-5D49-4F03-95F7-87F9140D3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96" name="Freeform 20">
              <a:extLst>
                <a:ext uri="{FF2B5EF4-FFF2-40B4-BE49-F238E27FC236}">
                  <a16:creationId xmlns:a16="http://schemas.microsoft.com/office/drawing/2014/main" id="{2B69596C-3B0A-453A-B995-237D38EF4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97" name="Freeform 21">
              <a:extLst>
                <a:ext uri="{FF2B5EF4-FFF2-40B4-BE49-F238E27FC236}">
                  <a16:creationId xmlns:a16="http://schemas.microsoft.com/office/drawing/2014/main" id="{2FEAB0CC-A995-4828-BD44-A4C92BF92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98" name="Freeform 22">
              <a:extLst>
                <a:ext uri="{FF2B5EF4-FFF2-40B4-BE49-F238E27FC236}">
                  <a16:creationId xmlns:a16="http://schemas.microsoft.com/office/drawing/2014/main" id="{D1188175-70FF-4B3F-A72C-F8344F9374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00" name="Group 99">
            <a:extLst>
              <a:ext uri="{FF2B5EF4-FFF2-40B4-BE49-F238E27FC236}">
                <a16:creationId xmlns:a16="http://schemas.microsoft.com/office/drawing/2014/main" id="{7CD96805-F42E-43A2-8B19-4B4B4B6870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101" name="Freeform 27">
              <a:extLst>
                <a:ext uri="{FF2B5EF4-FFF2-40B4-BE49-F238E27FC236}">
                  <a16:creationId xmlns:a16="http://schemas.microsoft.com/office/drawing/2014/main" id="{42A8F4BD-2C91-4AF2-9B89-CCD705322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02" name="Freeform 28">
              <a:extLst>
                <a:ext uri="{FF2B5EF4-FFF2-40B4-BE49-F238E27FC236}">
                  <a16:creationId xmlns:a16="http://schemas.microsoft.com/office/drawing/2014/main" id="{CAF0E8F1-102B-4CED-8682-C40775A07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03" name="Freeform 29">
              <a:extLst>
                <a:ext uri="{FF2B5EF4-FFF2-40B4-BE49-F238E27FC236}">
                  <a16:creationId xmlns:a16="http://schemas.microsoft.com/office/drawing/2014/main" id="{B7E98A2C-C27C-4D3E-9C8E-A8DFFB96B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04" name="Freeform 30">
              <a:extLst>
                <a:ext uri="{FF2B5EF4-FFF2-40B4-BE49-F238E27FC236}">
                  <a16:creationId xmlns:a16="http://schemas.microsoft.com/office/drawing/2014/main" id="{AC5F5B21-8161-4AF0-AFC6-8C0BB900F0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05" name="Freeform 31">
              <a:extLst>
                <a:ext uri="{FF2B5EF4-FFF2-40B4-BE49-F238E27FC236}">
                  <a16:creationId xmlns:a16="http://schemas.microsoft.com/office/drawing/2014/main" id="{444CB1B2-C390-427E-918E-5DDA48D5F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06" name="Freeform 32">
              <a:extLst>
                <a:ext uri="{FF2B5EF4-FFF2-40B4-BE49-F238E27FC236}">
                  <a16:creationId xmlns:a16="http://schemas.microsoft.com/office/drawing/2014/main" id="{9DB47AFF-0B7D-4B02-964B-D591DEBCF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07" name="Freeform 33">
              <a:extLst>
                <a:ext uri="{FF2B5EF4-FFF2-40B4-BE49-F238E27FC236}">
                  <a16:creationId xmlns:a16="http://schemas.microsoft.com/office/drawing/2014/main" id="{AC2036E8-8248-42AF-BC81-7C345B9EF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08" name="Freeform 34">
              <a:extLst>
                <a:ext uri="{FF2B5EF4-FFF2-40B4-BE49-F238E27FC236}">
                  <a16:creationId xmlns:a16="http://schemas.microsoft.com/office/drawing/2014/main" id="{6EAC27B8-BE4A-452F-961E-AA3C93638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09" name="Freeform 35">
              <a:extLst>
                <a:ext uri="{FF2B5EF4-FFF2-40B4-BE49-F238E27FC236}">
                  <a16:creationId xmlns:a16="http://schemas.microsoft.com/office/drawing/2014/main" id="{B983A26D-CABB-4FAC-B9F3-CE49FBE1FF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10" name="Freeform 36">
              <a:extLst>
                <a:ext uri="{FF2B5EF4-FFF2-40B4-BE49-F238E27FC236}">
                  <a16:creationId xmlns:a16="http://schemas.microsoft.com/office/drawing/2014/main" id="{3D0C2F7F-F20C-4B90-9316-8F57AF20E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11" name="Freeform 37">
              <a:extLst>
                <a:ext uri="{FF2B5EF4-FFF2-40B4-BE49-F238E27FC236}">
                  <a16:creationId xmlns:a16="http://schemas.microsoft.com/office/drawing/2014/main" id="{8136D227-371A-489A-87B5-CA4CC6086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12" name="Freeform 38">
              <a:extLst>
                <a:ext uri="{FF2B5EF4-FFF2-40B4-BE49-F238E27FC236}">
                  <a16:creationId xmlns:a16="http://schemas.microsoft.com/office/drawing/2014/main" id="{8FF14CE4-AEE0-43E1-B363-024A64C47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114" name="Rectangle 113">
            <a:extLst>
              <a:ext uri="{FF2B5EF4-FFF2-40B4-BE49-F238E27FC236}">
                <a16:creationId xmlns:a16="http://schemas.microsoft.com/office/drawing/2014/main" id="{FC51DF5C-9611-4217-9C87-B1BA1BFAB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6" name="Freeform 11">
            <a:extLst>
              <a:ext uri="{FF2B5EF4-FFF2-40B4-BE49-F238E27FC236}">
                <a16:creationId xmlns:a16="http://schemas.microsoft.com/office/drawing/2014/main" id="{F1E5C2E7-30C4-47BD-A0C7-169C7A5F2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18" name="Rectangle 117">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936FAD-92B9-5EF8-B40D-1F6DEABF8B12}"/>
              </a:ext>
            </a:extLst>
          </p:cNvPr>
          <p:cNvSpPr>
            <a:spLocks noGrp="1"/>
          </p:cNvSpPr>
          <p:nvPr>
            <p:ph type="title"/>
          </p:nvPr>
        </p:nvSpPr>
        <p:spPr>
          <a:xfrm>
            <a:off x="1259893" y="3101093"/>
            <a:ext cx="2454052" cy="3029344"/>
          </a:xfrm>
        </p:spPr>
        <p:txBody>
          <a:bodyPr vert="horz" lIns="91440" tIns="45720" rIns="91440" bIns="45720" rtlCol="0" anchor="t">
            <a:normAutofit/>
          </a:bodyPr>
          <a:lstStyle/>
          <a:p>
            <a:pPr marR="0"/>
            <a:r>
              <a:rPr lang="en-US" sz="2500" b="0" i="0" u="none" strike="noStrike" baseline="0">
                <a:solidFill>
                  <a:schemeClr val="bg1"/>
                </a:solidFill>
              </a:rPr>
              <a:t>Understanding Our Children</a:t>
            </a:r>
          </a:p>
        </p:txBody>
      </p:sp>
      <p:sp>
        <p:nvSpPr>
          <p:cNvPr id="120"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22" name="Rectangle 121">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2" name="Text Placeholder 2">
            <a:extLst>
              <a:ext uri="{FF2B5EF4-FFF2-40B4-BE49-F238E27FC236}">
                <a16:creationId xmlns:a16="http://schemas.microsoft.com/office/drawing/2014/main" id="{270A3464-3446-57E2-2DCA-7C382121372E}"/>
              </a:ext>
            </a:extLst>
          </p:cNvPr>
          <p:cNvGraphicFramePr/>
          <p:nvPr>
            <p:extLst>
              <p:ext uri="{D42A27DB-BD31-4B8C-83A1-F6EECF244321}">
                <p14:modId xmlns:p14="http://schemas.microsoft.com/office/powerpoint/2010/main" val="783307464"/>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596191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1B3C3-295A-7A49-86F6-B52D52E22787}"/>
              </a:ext>
            </a:extLst>
          </p:cNvPr>
          <p:cNvSpPr>
            <a:spLocks noGrp="1"/>
          </p:cNvSpPr>
          <p:nvPr>
            <p:ph type="title"/>
          </p:nvPr>
        </p:nvSpPr>
        <p:spPr/>
        <p:txBody>
          <a:bodyPr/>
          <a:lstStyle/>
          <a:p>
            <a:pPr marR="0" rtl="0"/>
            <a:r>
              <a:rPr lang="en-US" b="0" i="0" u="none" strike="noStrike" kern="100" baseline="0">
                <a:solidFill>
                  <a:srgbClr val="2F5496"/>
                </a:solidFill>
                <a:latin typeface="Times New Roman" panose="02020603050405020304" pitchFamily="18" charset="0"/>
              </a:rPr>
              <a:t>Building Trust and Openness</a:t>
            </a:r>
          </a:p>
        </p:txBody>
      </p:sp>
      <p:graphicFrame>
        <p:nvGraphicFramePr>
          <p:cNvPr id="5" name="Text Placeholder 2">
            <a:extLst>
              <a:ext uri="{FF2B5EF4-FFF2-40B4-BE49-F238E27FC236}">
                <a16:creationId xmlns:a16="http://schemas.microsoft.com/office/drawing/2014/main" id="{BD8DFE89-DFDD-D66F-7038-3723E0F01693}"/>
              </a:ext>
            </a:extLst>
          </p:cNvPr>
          <p:cNvGraphicFramePr/>
          <p:nvPr>
            <p:extLst>
              <p:ext uri="{D42A27DB-BD31-4B8C-83A1-F6EECF244321}">
                <p14:modId xmlns:p14="http://schemas.microsoft.com/office/powerpoint/2010/main" val="6860315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031698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BA4C2-0FC3-807D-A2D6-78FA702081B9}"/>
              </a:ext>
            </a:extLst>
          </p:cNvPr>
          <p:cNvSpPr>
            <a:spLocks noGrp="1"/>
          </p:cNvSpPr>
          <p:nvPr>
            <p:ph type="title"/>
          </p:nvPr>
        </p:nvSpPr>
        <p:spPr/>
        <p:txBody>
          <a:bodyPr>
            <a:normAutofit/>
          </a:bodyPr>
          <a:lstStyle/>
          <a:p>
            <a:pPr marR="0" rtl="0"/>
            <a:r>
              <a:rPr lang="en-US" sz="7200" b="0" i="0" u="none" strike="noStrike" kern="100" baseline="0" dirty="0">
                <a:solidFill>
                  <a:srgbClr val="2F5496"/>
                </a:solidFill>
                <a:latin typeface="Times New Roman" panose="02020603050405020304" pitchFamily="18" charset="0"/>
              </a:rPr>
              <a:t>Explaining Our Work</a:t>
            </a:r>
          </a:p>
        </p:txBody>
      </p:sp>
      <p:graphicFrame>
        <p:nvGraphicFramePr>
          <p:cNvPr id="7" name="Text Placeholder 2">
            <a:extLst>
              <a:ext uri="{FF2B5EF4-FFF2-40B4-BE49-F238E27FC236}">
                <a16:creationId xmlns:a16="http://schemas.microsoft.com/office/drawing/2014/main" id="{229D98F2-A71C-633A-E181-1408CF0AEBF0}"/>
              </a:ext>
            </a:extLst>
          </p:cNvPr>
          <p:cNvGraphicFramePr/>
          <p:nvPr>
            <p:extLst>
              <p:ext uri="{D42A27DB-BD31-4B8C-83A1-F6EECF244321}">
                <p14:modId xmlns:p14="http://schemas.microsoft.com/office/powerpoint/2010/main" val="1938868437"/>
              </p:ext>
            </p:extLst>
          </p:nvPr>
        </p:nvGraphicFramePr>
        <p:xfrm>
          <a:off x="2764537" y="2557146"/>
          <a:ext cx="8354568" cy="3127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281469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2"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4"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5"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6"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7"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8"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9"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0"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1"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2"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3" name="Group 23">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5"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6"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7"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8"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9"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0"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1"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2"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3"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4"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5"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7" name="Rectangle 37">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1" name="Rectangle 41">
            <a:extLst>
              <a:ext uri="{FF2B5EF4-FFF2-40B4-BE49-F238E27FC236}">
                <a16:creationId xmlns:a16="http://schemas.microsoft.com/office/drawing/2014/main" id="{5F305C72-8769-4E0F-B31D-F4B1C9DC9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3">
            <a:extLst>
              <a:ext uri="{FF2B5EF4-FFF2-40B4-BE49-F238E27FC236}">
                <a16:creationId xmlns:a16="http://schemas.microsoft.com/office/drawing/2014/main" id="{72583CFC-05A3-4743-9A2E-7C2095B8D4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45" name="Freeform 11">
              <a:extLst>
                <a:ext uri="{FF2B5EF4-FFF2-40B4-BE49-F238E27FC236}">
                  <a16:creationId xmlns:a16="http://schemas.microsoft.com/office/drawing/2014/main" id="{9A751892-92F2-4CB4-BCAB-6D0AAF8F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46" name="Freeform 12">
              <a:extLst>
                <a:ext uri="{FF2B5EF4-FFF2-40B4-BE49-F238E27FC236}">
                  <a16:creationId xmlns:a16="http://schemas.microsoft.com/office/drawing/2014/main" id="{5934046E-4D7C-4AA6-8633-29944553F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47" name="Freeform 13">
              <a:extLst>
                <a:ext uri="{FF2B5EF4-FFF2-40B4-BE49-F238E27FC236}">
                  <a16:creationId xmlns:a16="http://schemas.microsoft.com/office/drawing/2014/main" id="{421462AB-19D6-42DB-A850-F35B82C7B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48" name="Freeform 14">
              <a:extLst>
                <a:ext uri="{FF2B5EF4-FFF2-40B4-BE49-F238E27FC236}">
                  <a16:creationId xmlns:a16="http://schemas.microsoft.com/office/drawing/2014/main" id="{208D8C07-9637-45D3-9E40-7C5C40077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49" name="Freeform 15">
              <a:extLst>
                <a:ext uri="{FF2B5EF4-FFF2-40B4-BE49-F238E27FC236}">
                  <a16:creationId xmlns:a16="http://schemas.microsoft.com/office/drawing/2014/main" id="{883C90A1-D75A-4818-9F01-B4BF19D74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50" name="Freeform 16">
              <a:extLst>
                <a:ext uri="{FF2B5EF4-FFF2-40B4-BE49-F238E27FC236}">
                  <a16:creationId xmlns:a16="http://schemas.microsoft.com/office/drawing/2014/main" id="{8808F87B-C4B8-4084-BD89-E41A1A44E7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51" name="Freeform 17">
              <a:extLst>
                <a:ext uri="{FF2B5EF4-FFF2-40B4-BE49-F238E27FC236}">
                  <a16:creationId xmlns:a16="http://schemas.microsoft.com/office/drawing/2014/main" id="{E7FC0B23-1372-4455-98CE-E0FC7FF99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52" name="Freeform 18">
              <a:extLst>
                <a:ext uri="{FF2B5EF4-FFF2-40B4-BE49-F238E27FC236}">
                  <a16:creationId xmlns:a16="http://schemas.microsoft.com/office/drawing/2014/main" id="{D14B79DD-45AC-487C-B361-0312B3C85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53" name="Freeform 19">
              <a:extLst>
                <a:ext uri="{FF2B5EF4-FFF2-40B4-BE49-F238E27FC236}">
                  <a16:creationId xmlns:a16="http://schemas.microsoft.com/office/drawing/2014/main" id="{CDA09C7F-7AF3-4B6C-BC42-92780A682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54" name="Freeform 20">
              <a:extLst>
                <a:ext uri="{FF2B5EF4-FFF2-40B4-BE49-F238E27FC236}">
                  <a16:creationId xmlns:a16="http://schemas.microsoft.com/office/drawing/2014/main" id="{FF7EBDD4-71BF-4FAF-B00B-444F9AE20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55" name="Freeform 21">
              <a:extLst>
                <a:ext uri="{FF2B5EF4-FFF2-40B4-BE49-F238E27FC236}">
                  <a16:creationId xmlns:a16="http://schemas.microsoft.com/office/drawing/2014/main" id="{AF5E4290-F8B0-440E-A418-613A1552D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56" name="Freeform 22">
              <a:extLst>
                <a:ext uri="{FF2B5EF4-FFF2-40B4-BE49-F238E27FC236}">
                  <a16:creationId xmlns:a16="http://schemas.microsoft.com/office/drawing/2014/main" id="{FF0BF04A-FCC8-42BF-AD17-10F0ACB44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58" name="Group 57">
            <a:extLst>
              <a:ext uri="{FF2B5EF4-FFF2-40B4-BE49-F238E27FC236}">
                <a16:creationId xmlns:a16="http://schemas.microsoft.com/office/drawing/2014/main" id="{506F0A57-55BB-457C-9C8C-3DEE71009A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59" name="Freeform 27">
              <a:extLst>
                <a:ext uri="{FF2B5EF4-FFF2-40B4-BE49-F238E27FC236}">
                  <a16:creationId xmlns:a16="http://schemas.microsoft.com/office/drawing/2014/main" id="{60DB408E-A426-4658-B39D-0BBF09463E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60" name="Freeform 28">
              <a:extLst>
                <a:ext uri="{FF2B5EF4-FFF2-40B4-BE49-F238E27FC236}">
                  <a16:creationId xmlns:a16="http://schemas.microsoft.com/office/drawing/2014/main" id="{BEFFABCA-CAA4-45E4-A7D4-DB3D2C864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61" name="Freeform 29">
              <a:extLst>
                <a:ext uri="{FF2B5EF4-FFF2-40B4-BE49-F238E27FC236}">
                  <a16:creationId xmlns:a16="http://schemas.microsoft.com/office/drawing/2014/main" id="{99494AF8-97E4-4473-AA6E-B4AB127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62" name="Freeform 30">
              <a:extLst>
                <a:ext uri="{FF2B5EF4-FFF2-40B4-BE49-F238E27FC236}">
                  <a16:creationId xmlns:a16="http://schemas.microsoft.com/office/drawing/2014/main" id="{D05C67DC-0E54-4C69-90BE-8374C7E97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63" name="Freeform 31">
              <a:extLst>
                <a:ext uri="{FF2B5EF4-FFF2-40B4-BE49-F238E27FC236}">
                  <a16:creationId xmlns:a16="http://schemas.microsoft.com/office/drawing/2014/main" id="{B2B38B94-E895-4324-B699-EEF28E052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64" name="Freeform 32">
              <a:extLst>
                <a:ext uri="{FF2B5EF4-FFF2-40B4-BE49-F238E27FC236}">
                  <a16:creationId xmlns:a16="http://schemas.microsoft.com/office/drawing/2014/main" id="{41E77CC3-723C-4C87-A1BA-D8E35B801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65" name="Freeform 33">
              <a:extLst>
                <a:ext uri="{FF2B5EF4-FFF2-40B4-BE49-F238E27FC236}">
                  <a16:creationId xmlns:a16="http://schemas.microsoft.com/office/drawing/2014/main" id="{CC5757E8-4CBE-4EA3-98AF-96361C918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66" name="Freeform 34">
              <a:extLst>
                <a:ext uri="{FF2B5EF4-FFF2-40B4-BE49-F238E27FC236}">
                  <a16:creationId xmlns:a16="http://schemas.microsoft.com/office/drawing/2014/main" id="{51E4772B-9FB7-4AC7-B352-C44489167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67" name="Freeform 35">
              <a:extLst>
                <a:ext uri="{FF2B5EF4-FFF2-40B4-BE49-F238E27FC236}">
                  <a16:creationId xmlns:a16="http://schemas.microsoft.com/office/drawing/2014/main" id="{7F853444-696F-4B42-8C91-1F6EDD53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68" name="Freeform 36">
              <a:extLst>
                <a:ext uri="{FF2B5EF4-FFF2-40B4-BE49-F238E27FC236}">
                  <a16:creationId xmlns:a16="http://schemas.microsoft.com/office/drawing/2014/main" id="{CD1A3085-30B0-496B-B9D3-55280769A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69" name="Freeform 37">
              <a:extLst>
                <a:ext uri="{FF2B5EF4-FFF2-40B4-BE49-F238E27FC236}">
                  <a16:creationId xmlns:a16="http://schemas.microsoft.com/office/drawing/2014/main" id="{1B2519D7-F51F-4583-9B50-41B493C14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70" name="Freeform 38">
              <a:extLst>
                <a:ext uri="{FF2B5EF4-FFF2-40B4-BE49-F238E27FC236}">
                  <a16:creationId xmlns:a16="http://schemas.microsoft.com/office/drawing/2014/main" id="{6E1141E0-4F4D-4B40-BDB5-B2DD0FAEB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 name="Title 1">
            <a:extLst>
              <a:ext uri="{FF2B5EF4-FFF2-40B4-BE49-F238E27FC236}">
                <a16:creationId xmlns:a16="http://schemas.microsoft.com/office/drawing/2014/main" id="{11D30A85-5501-FD1F-A83B-3BA8983582D8}"/>
              </a:ext>
            </a:extLst>
          </p:cNvPr>
          <p:cNvSpPr>
            <a:spLocks noGrp="1"/>
          </p:cNvSpPr>
          <p:nvPr>
            <p:ph type="title"/>
          </p:nvPr>
        </p:nvSpPr>
        <p:spPr>
          <a:xfrm>
            <a:off x="6209621" y="619768"/>
            <a:ext cx="6093337" cy="1280890"/>
          </a:xfrm>
        </p:spPr>
        <p:txBody>
          <a:bodyPr vert="horz" lIns="91440" tIns="45720" rIns="91440" bIns="45720" rtlCol="0" anchor="t">
            <a:normAutofit fontScale="90000"/>
          </a:bodyPr>
          <a:lstStyle/>
          <a:p>
            <a:pPr marR="0"/>
            <a:r>
              <a:rPr lang="en-US" sz="4000" b="0" i="0" u="none" strike="noStrike" baseline="0" dirty="0"/>
              <a:t>Starting the Conversation</a:t>
            </a:r>
          </a:p>
        </p:txBody>
      </p:sp>
      <p:sp>
        <p:nvSpPr>
          <p:cNvPr id="72" name="Rectangle 71">
            <a:extLst>
              <a:ext uri="{FF2B5EF4-FFF2-40B4-BE49-F238E27FC236}">
                <a16:creationId xmlns:a16="http://schemas.microsoft.com/office/drawing/2014/main" id="{C5E0C91A-3F1D-43D7-9AB4-5D0A17D5C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Freeform 11">
            <a:extLst>
              <a:ext uri="{FF2B5EF4-FFF2-40B4-BE49-F238E27FC236}">
                <a16:creationId xmlns:a16="http://schemas.microsoft.com/office/drawing/2014/main" id="{3A6C27A1-A438-4EC6-93BF-EC26F29BB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5" name="Picture 4" descr="Empty speech bubbles">
            <a:extLst>
              <a:ext uri="{FF2B5EF4-FFF2-40B4-BE49-F238E27FC236}">
                <a16:creationId xmlns:a16="http://schemas.microsoft.com/office/drawing/2014/main" id="{4183FE1C-8373-567B-8CB9-81C401250121}"/>
              </a:ext>
            </a:extLst>
          </p:cNvPr>
          <p:cNvPicPr>
            <a:picLocks noChangeAspect="1"/>
          </p:cNvPicPr>
          <p:nvPr/>
        </p:nvPicPr>
        <p:blipFill rotWithShape="1">
          <a:blip r:embed="rId3"/>
          <a:srcRect l="31623" r="23060" b="-2"/>
          <a:stretch/>
        </p:blipFill>
        <p:spPr>
          <a:xfrm>
            <a:off x="-1554" y="1731"/>
            <a:ext cx="4655850" cy="6858000"/>
          </a:xfrm>
          <a:prstGeom prst="rect">
            <a:avLst/>
          </a:prstGeom>
        </p:spPr>
      </p:pic>
      <p:sp>
        <p:nvSpPr>
          <p:cNvPr id="3" name="Text Placeholder 2">
            <a:extLst>
              <a:ext uri="{FF2B5EF4-FFF2-40B4-BE49-F238E27FC236}">
                <a16:creationId xmlns:a16="http://schemas.microsoft.com/office/drawing/2014/main" id="{A35F814A-5999-9C9E-A903-5946CA18303F}"/>
              </a:ext>
            </a:extLst>
          </p:cNvPr>
          <p:cNvSpPr>
            <a:spLocks noGrp="1"/>
          </p:cNvSpPr>
          <p:nvPr>
            <p:ph type="body" idx="1"/>
          </p:nvPr>
        </p:nvSpPr>
        <p:spPr>
          <a:xfrm>
            <a:off x="6438191" y="2133600"/>
            <a:ext cx="5066419" cy="3777622"/>
          </a:xfrm>
        </p:spPr>
        <p:txBody>
          <a:bodyPr vert="horz" lIns="91440" tIns="45720" rIns="91440" bIns="45720" rtlCol="0">
            <a:normAutofit/>
          </a:bodyPr>
          <a:lstStyle/>
          <a:p>
            <a:r>
              <a:rPr lang="en-US" sz="2400" b="1" dirty="0"/>
              <a:t>Choosing the Time and Setting</a:t>
            </a:r>
          </a:p>
          <a:p>
            <a:r>
              <a:rPr lang="en-US" sz="2400" b="1" dirty="0"/>
              <a:t>Creating a Comfortable Environment:</a:t>
            </a:r>
            <a:endParaRPr lang="en-US" sz="2400" dirty="0"/>
          </a:p>
          <a:p>
            <a:r>
              <a:rPr lang="en-US" sz="2400" b="1" dirty="0"/>
              <a:t>Starting the Conversation</a:t>
            </a:r>
          </a:p>
          <a:p>
            <a:r>
              <a:rPr lang="en-US" sz="2400" b="1" dirty="0"/>
              <a:t>Encouraging Questions</a:t>
            </a:r>
            <a:endParaRPr lang="en-US" sz="2400" dirty="0"/>
          </a:p>
          <a:p>
            <a:pPr marL="0" indent="0">
              <a:buNone/>
            </a:pPr>
            <a:endParaRPr lang="en-US" dirty="0"/>
          </a:p>
        </p:txBody>
      </p:sp>
    </p:spTree>
    <p:extLst>
      <p:ext uri="{BB962C8B-B14F-4D97-AF65-F5344CB8AC3E}">
        <p14:creationId xmlns:p14="http://schemas.microsoft.com/office/powerpoint/2010/main" val="143885075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61" name="Group 9">
            <a:extLst>
              <a:ext uri="{FF2B5EF4-FFF2-40B4-BE49-F238E27FC236}">
                <a16:creationId xmlns:a16="http://schemas.microsoft.com/office/drawing/2014/main" id="{F5C624B6-8015-4ADC-901F-019368E846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2" name="Freeform 11">
              <a:extLst>
                <a:ext uri="{FF2B5EF4-FFF2-40B4-BE49-F238E27FC236}">
                  <a16:creationId xmlns:a16="http://schemas.microsoft.com/office/drawing/2014/main" id="{26A2E7E0-2843-46B8-93BE-1550A021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2" name="Freeform 12">
              <a:extLst>
                <a:ext uri="{FF2B5EF4-FFF2-40B4-BE49-F238E27FC236}">
                  <a16:creationId xmlns:a16="http://schemas.microsoft.com/office/drawing/2014/main" id="{C3DFCF24-8DB5-4AE5-835B-BB70A1E32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 name="Freeform 13">
              <a:extLst>
                <a:ext uri="{FF2B5EF4-FFF2-40B4-BE49-F238E27FC236}">
                  <a16:creationId xmlns:a16="http://schemas.microsoft.com/office/drawing/2014/main" id="{3FB42478-59FA-4431-9B53-77F5C49C9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4" name="Freeform 14">
              <a:extLst>
                <a:ext uri="{FF2B5EF4-FFF2-40B4-BE49-F238E27FC236}">
                  <a16:creationId xmlns:a16="http://schemas.microsoft.com/office/drawing/2014/main" id="{32CD15BE-F5F1-457C-A6D8-FD8E2DB04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5" name="Freeform 15">
              <a:extLst>
                <a:ext uri="{FF2B5EF4-FFF2-40B4-BE49-F238E27FC236}">
                  <a16:creationId xmlns:a16="http://schemas.microsoft.com/office/drawing/2014/main" id="{B1E7B2B0-B0C3-4108-8719-7FF23E012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6" name="Freeform 16">
              <a:extLst>
                <a:ext uri="{FF2B5EF4-FFF2-40B4-BE49-F238E27FC236}">
                  <a16:creationId xmlns:a16="http://schemas.microsoft.com/office/drawing/2014/main" id="{64C23534-7391-4D96-850B-D313FFDE05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7" name="Freeform 17">
              <a:extLst>
                <a:ext uri="{FF2B5EF4-FFF2-40B4-BE49-F238E27FC236}">
                  <a16:creationId xmlns:a16="http://schemas.microsoft.com/office/drawing/2014/main" id="{87C0B909-7094-43DE-B429-83F84713B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8" name="Freeform 18">
              <a:extLst>
                <a:ext uri="{FF2B5EF4-FFF2-40B4-BE49-F238E27FC236}">
                  <a16:creationId xmlns:a16="http://schemas.microsoft.com/office/drawing/2014/main" id="{8A38F05B-4643-448F-B81B-943E0D7A84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9" name="Freeform 19">
              <a:extLst>
                <a:ext uri="{FF2B5EF4-FFF2-40B4-BE49-F238E27FC236}">
                  <a16:creationId xmlns:a16="http://schemas.microsoft.com/office/drawing/2014/main" id="{A018DEBF-5D49-4F03-95F7-87F9140D3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0" name="Freeform 20">
              <a:extLst>
                <a:ext uri="{FF2B5EF4-FFF2-40B4-BE49-F238E27FC236}">
                  <a16:creationId xmlns:a16="http://schemas.microsoft.com/office/drawing/2014/main" id="{2B69596C-3B0A-453A-B995-237D38EF4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1" name="Freeform 21">
              <a:extLst>
                <a:ext uri="{FF2B5EF4-FFF2-40B4-BE49-F238E27FC236}">
                  <a16:creationId xmlns:a16="http://schemas.microsoft.com/office/drawing/2014/main" id="{2FEAB0CC-A995-4828-BD44-A4C92BF92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2" name="Freeform 22">
              <a:extLst>
                <a:ext uri="{FF2B5EF4-FFF2-40B4-BE49-F238E27FC236}">
                  <a16:creationId xmlns:a16="http://schemas.microsoft.com/office/drawing/2014/main" id="{D1188175-70FF-4B3F-A72C-F8344F9374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63" name="Group 23">
            <a:extLst>
              <a:ext uri="{FF2B5EF4-FFF2-40B4-BE49-F238E27FC236}">
                <a16:creationId xmlns:a16="http://schemas.microsoft.com/office/drawing/2014/main" id="{7CD96805-F42E-43A2-8B19-4B4B4B6870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64" name="Freeform 27">
              <a:extLst>
                <a:ext uri="{FF2B5EF4-FFF2-40B4-BE49-F238E27FC236}">
                  <a16:creationId xmlns:a16="http://schemas.microsoft.com/office/drawing/2014/main" id="{42A8F4BD-2C91-4AF2-9B89-CCD705322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6" name="Freeform 28">
              <a:extLst>
                <a:ext uri="{FF2B5EF4-FFF2-40B4-BE49-F238E27FC236}">
                  <a16:creationId xmlns:a16="http://schemas.microsoft.com/office/drawing/2014/main" id="{CAF0E8F1-102B-4CED-8682-C40775A07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7" name="Freeform 29">
              <a:extLst>
                <a:ext uri="{FF2B5EF4-FFF2-40B4-BE49-F238E27FC236}">
                  <a16:creationId xmlns:a16="http://schemas.microsoft.com/office/drawing/2014/main" id="{B7E98A2C-C27C-4D3E-9C8E-A8DFFB96B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8" name="Freeform 30">
              <a:extLst>
                <a:ext uri="{FF2B5EF4-FFF2-40B4-BE49-F238E27FC236}">
                  <a16:creationId xmlns:a16="http://schemas.microsoft.com/office/drawing/2014/main" id="{AC5F5B21-8161-4AF0-AFC6-8C0BB900F0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9" name="Freeform 31">
              <a:extLst>
                <a:ext uri="{FF2B5EF4-FFF2-40B4-BE49-F238E27FC236}">
                  <a16:creationId xmlns:a16="http://schemas.microsoft.com/office/drawing/2014/main" id="{444CB1B2-C390-427E-918E-5DDA48D5F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0" name="Freeform 32">
              <a:extLst>
                <a:ext uri="{FF2B5EF4-FFF2-40B4-BE49-F238E27FC236}">
                  <a16:creationId xmlns:a16="http://schemas.microsoft.com/office/drawing/2014/main" id="{9DB47AFF-0B7D-4B02-964B-D591DEBCF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1" name="Freeform 33">
              <a:extLst>
                <a:ext uri="{FF2B5EF4-FFF2-40B4-BE49-F238E27FC236}">
                  <a16:creationId xmlns:a16="http://schemas.microsoft.com/office/drawing/2014/main" id="{AC2036E8-8248-42AF-BC81-7C345B9EF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2" name="Freeform 34">
              <a:extLst>
                <a:ext uri="{FF2B5EF4-FFF2-40B4-BE49-F238E27FC236}">
                  <a16:creationId xmlns:a16="http://schemas.microsoft.com/office/drawing/2014/main" id="{6EAC27B8-BE4A-452F-961E-AA3C93638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3" name="Freeform 35">
              <a:extLst>
                <a:ext uri="{FF2B5EF4-FFF2-40B4-BE49-F238E27FC236}">
                  <a16:creationId xmlns:a16="http://schemas.microsoft.com/office/drawing/2014/main" id="{B983A26D-CABB-4FAC-B9F3-CE49FBE1FF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4" name="Freeform 36">
              <a:extLst>
                <a:ext uri="{FF2B5EF4-FFF2-40B4-BE49-F238E27FC236}">
                  <a16:creationId xmlns:a16="http://schemas.microsoft.com/office/drawing/2014/main" id="{3D0C2F7F-F20C-4B90-9316-8F57AF20E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5" name="Freeform 37">
              <a:extLst>
                <a:ext uri="{FF2B5EF4-FFF2-40B4-BE49-F238E27FC236}">
                  <a16:creationId xmlns:a16="http://schemas.microsoft.com/office/drawing/2014/main" id="{8136D227-371A-489A-87B5-CA4CC6086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 name="Freeform 38">
              <a:extLst>
                <a:ext uri="{FF2B5EF4-FFF2-40B4-BE49-F238E27FC236}">
                  <a16:creationId xmlns:a16="http://schemas.microsoft.com/office/drawing/2014/main" id="{8FF14CE4-AEE0-43E1-B363-024A64C47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65" name="Rectangle 37">
            <a:extLst>
              <a:ext uri="{FF2B5EF4-FFF2-40B4-BE49-F238E27FC236}">
                <a16:creationId xmlns:a16="http://schemas.microsoft.com/office/drawing/2014/main" id="{FC51DF5C-9611-4217-9C87-B1BA1BFAB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6" name="Freeform 11">
            <a:extLst>
              <a:ext uri="{FF2B5EF4-FFF2-40B4-BE49-F238E27FC236}">
                <a16:creationId xmlns:a16="http://schemas.microsoft.com/office/drawing/2014/main" id="{F1E5C2E7-30C4-47BD-A0C7-169C7A5F2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67" name="Rectangle 41">
            <a:extLst>
              <a:ext uri="{FF2B5EF4-FFF2-40B4-BE49-F238E27FC236}">
                <a16:creationId xmlns:a16="http://schemas.microsoft.com/office/drawing/2014/main" id="{31DBE429-8660-4D88-BC47-B159B7251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43">
            <a:extLst>
              <a:ext uri="{FF2B5EF4-FFF2-40B4-BE49-F238E27FC236}">
                <a16:creationId xmlns:a16="http://schemas.microsoft.com/office/drawing/2014/main" id="{BB7DF222-98CD-4513-8AEA-F83CF2A11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584567A-C645-3142-4DFA-757C2B0995C7}"/>
              </a:ext>
            </a:extLst>
          </p:cNvPr>
          <p:cNvSpPr>
            <a:spLocks noGrp="1"/>
          </p:cNvSpPr>
          <p:nvPr>
            <p:ph type="title"/>
          </p:nvPr>
        </p:nvSpPr>
        <p:spPr>
          <a:xfrm>
            <a:off x="1843391" y="624110"/>
            <a:ext cx="9383408" cy="1280890"/>
          </a:xfrm>
        </p:spPr>
        <p:txBody>
          <a:bodyPr vert="horz" lIns="91440" tIns="45720" rIns="91440" bIns="45720" rtlCol="0" anchor="t">
            <a:normAutofit/>
          </a:bodyPr>
          <a:lstStyle/>
          <a:p>
            <a:pPr marR="0"/>
            <a:r>
              <a:rPr lang="en-US" b="0" i="0" u="none" strike="noStrike" baseline="0">
                <a:solidFill>
                  <a:schemeClr val="bg1"/>
                </a:solidFill>
              </a:rPr>
              <a:t>Choosing Appropriate Language</a:t>
            </a:r>
          </a:p>
        </p:txBody>
      </p:sp>
      <p:sp>
        <p:nvSpPr>
          <p:cNvPr id="70" name="Freeform 11">
            <a:extLst>
              <a:ext uri="{FF2B5EF4-FFF2-40B4-BE49-F238E27FC236}">
                <a16:creationId xmlns:a16="http://schemas.microsoft.com/office/drawing/2014/main" id="{92C98781-DD9B-44BA-B873-BD5060A9C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5" name="Text Placeholder 2">
            <a:extLst>
              <a:ext uri="{FF2B5EF4-FFF2-40B4-BE49-F238E27FC236}">
                <a16:creationId xmlns:a16="http://schemas.microsoft.com/office/drawing/2014/main" id="{70AEBD6E-85A6-C99F-AC40-F66F79C64E98}"/>
              </a:ext>
            </a:extLst>
          </p:cNvPr>
          <p:cNvGraphicFramePr/>
          <p:nvPr>
            <p:extLst>
              <p:ext uri="{D42A27DB-BD31-4B8C-83A1-F6EECF244321}">
                <p14:modId xmlns:p14="http://schemas.microsoft.com/office/powerpoint/2010/main" val="2181854959"/>
              </p:ext>
            </p:ext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210123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F5C624B6-8015-4ADC-901F-019368E846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26A2E7E0-2843-46B8-93BE-1550A021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47" name="Freeform 12">
              <a:extLst>
                <a:ext uri="{FF2B5EF4-FFF2-40B4-BE49-F238E27FC236}">
                  <a16:creationId xmlns:a16="http://schemas.microsoft.com/office/drawing/2014/main" id="{C3DFCF24-8DB5-4AE5-835B-BB70A1E32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48" name="Freeform 13">
              <a:extLst>
                <a:ext uri="{FF2B5EF4-FFF2-40B4-BE49-F238E27FC236}">
                  <a16:creationId xmlns:a16="http://schemas.microsoft.com/office/drawing/2014/main" id="{3FB42478-59FA-4431-9B53-77F5C49C9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49" name="Freeform 14">
              <a:extLst>
                <a:ext uri="{FF2B5EF4-FFF2-40B4-BE49-F238E27FC236}">
                  <a16:creationId xmlns:a16="http://schemas.microsoft.com/office/drawing/2014/main" id="{32CD15BE-F5F1-457C-A6D8-FD8E2DB04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50" name="Freeform 15">
              <a:extLst>
                <a:ext uri="{FF2B5EF4-FFF2-40B4-BE49-F238E27FC236}">
                  <a16:creationId xmlns:a16="http://schemas.microsoft.com/office/drawing/2014/main" id="{B1E7B2B0-B0C3-4108-8719-7FF23E012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51" name="Freeform 16">
              <a:extLst>
                <a:ext uri="{FF2B5EF4-FFF2-40B4-BE49-F238E27FC236}">
                  <a16:creationId xmlns:a16="http://schemas.microsoft.com/office/drawing/2014/main" id="{64C23534-7391-4D96-850B-D313FFDE05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52" name="Freeform 17">
              <a:extLst>
                <a:ext uri="{FF2B5EF4-FFF2-40B4-BE49-F238E27FC236}">
                  <a16:creationId xmlns:a16="http://schemas.microsoft.com/office/drawing/2014/main" id="{87C0B909-7094-43DE-B429-83F84713B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53" name="Freeform 18">
              <a:extLst>
                <a:ext uri="{FF2B5EF4-FFF2-40B4-BE49-F238E27FC236}">
                  <a16:creationId xmlns:a16="http://schemas.microsoft.com/office/drawing/2014/main" id="{8A38F05B-4643-448F-B81B-943E0D7A84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54" name="Freeform 19">
              <a:extLst>
                <a:ext uri="{FF2B5EF4-FFF2-40B4-BE49-F238E27FC236}">
                  <a16:creationId xmlns:a16="http://schemas.microsoft.com/office/drawing/2014/main" id="{A018DEBF-5D49-4F03-95F7-87F9140D3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55" name="Freeform 20">
              <a:extLst>
                <a:ext uri="{FF2B5EF4-FFF2-40B4-BE49-F238E27FC236}">
                  <a16:creationId xmlns:a16="http://schemas.microsoft.com/office/drawing/2014/main" id="{2B69596C-3B0A-453A-B995-237D38EF4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56" name="Freeform 21">
              <a:extLst>
                <a:ext uri="{FF2B5EF4-FFF2-40B4-BE49-F238E27FC236}">
                  <a16:creationId xmlns:a16="http://schemas.microsoft.com/office/drawing/2014/main" id="{2FEAB0CC-A995-4828-BD44-A4C92BF92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2" name="Freeform 22">
              <a:extLst>
                <a:ext uri="{FF2B5EF4-FFF2-40B4-BE49-F238E27FC236}">
                  <a16:creationId xmlns:a16="http://schemas.microsoft.com/office/drawing/2014/main" id="{D1188175-70FF-4B3F-A72C-F8344F9374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57" name="Group 23">
            <a:extLst>
              <a:ext uri="{FF2B5EF4-FFF2-40B4-BE49-F238E27FC236}">
                <a16:creationId xmlns:a16="http://schemas.microsoft.com/office/drawing/2014/main" id="{7CD96805-F42E-43A2-8B19-4B4B4B6870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58" name="Freeform 27">
              <a:extLst>
                <a:ext uri="{FF2B5EF4-FFF2-40B4-BE49-F238E27FC236}">
                  <a16:creationId xmlns:a16="http://schemas.microsoft.com/office/drawing/2014/main" id="{42A8F4BD-2C91-4AF2-9B89-CCD705322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59" name="Freeform 28">
              <a:extLst>
                <a:ext uri="{FF2B5EF4-FFF2-40B4-BE49-F238E27FC236}">
                  <a16:creationId xmlns:a16="http://schemas.microsoft.com/office/drawing/2014/main" id="{CAF0E8F1-102B-4CED-8682-C40775A07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60" name="Freeform 29">
              <a:extLst>
                <a:ext uri="{FF2B5EF4-FFF2-40B4-BE49-F238E27FC236}">
                  <a16:creationId xmlns:a16="http://schemas.microsoft.com/office/drawing/2014/main" id="{B7E98A2C-C27C-4D3E-9C8E-A8DFFB96B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61" name="Freeform 30">
              <a:extLst>
                <a:ext uri="{FF2B5EF4-FFF2-40B4-BE49-F238E27FC236}">
                  <a16:creationId xmlns:a16="http://schemas.microsoft.com/office/drawing/2014/main" id="{AC5F5B21-8161-4AF0-AFC6-8C0BB900F0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62" name="Freeform 31">
              <a:extLst>
                <a:ext uri="{FF2B5EF4-FFF2-40B4-BE49-F238E27FC236}">
                  <a16:creationId xmlns:a16="http://schemas.microsoft.com/office/drawing/2014/main" id="{444CB1B2-C390-427E-918E-5DDA48D5F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63" name="Freeform 32">
              <a:extLst>
                <a:ext uri="{FF2B5EF4-FFF2-40B4-BE49-F238E27FC236}">
                  <a16:creationId xmlns:a16="http://schemas.microsoft.com/office/drawing/2014/main" id="{9DB47AFF-0B7D-4B02-964B-D591DEBCF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64" name="Freeform 33">
              <a:extLst>
                <a:ext uri="{FF2B5EF4-FFF2-40B4-BE49-F238E27FC236}">
                  <a16:creationId xmlns:a16="http://schemas.microsoft.com/office/drawing/2014/main" id="{AC2036E8-8248-42AF-BC81-7C345B9EF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65" name="Freeform 34">
              <a:extLst>
                <a:ext uri="{FF2B5EF4-FFF2-40B4-BE49-F238E27FC236}">
                  <a16:creationId xmlns:a16="http://schemas.microsoft.com/office/drawing/2014/main" id="{6EAC27B8-BE4A-452F-961E-AA3C93638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66" name="Freeform 35">
              <a:extLst>
                <a:ext uri="{FF2B5EF4-FFF2-40B4-BE49-F238E27FC236}">
                  <a16:creationId xmlns:a16="http://schemas.microsoft.com/office/drawing/2014/main" id="{B983A26D-CABB-4FAC-B9F3-CE49FBE1FF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67" name="Freeform 36">
              <a:extLst>
                <a:ext uri="{FF2B5EF4-FFF2-40B4-BE49-F238E27FC236}">
                  <a16:creationId xmlns:a16="http://schemas.microsoft.com/office/drawing/2014/main" id="{3D0C2F7F-F20C-4B90-9316-8F57AF20E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68" name="Freeform 37">
              <a:extLst>
                <a:ext uri="{FF2B5EF4-FFF2-40B4-BE49-F238E27FC236}">
                  <a16:creationId xmlns:a16="http://schemas.microsoft.com/office/drawing/2014/main" id="{8136D227-371A-489A-87B5-CA4CC6086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 name="Freeform 38">
              <a:extLst>
                <a:ext uri="{FF2B5EF4-FFF2-40B4-BE49-F238E27FC236}">
                  <a16:creationId xmlns:a16="http://schemas.microsoft.com/office/drawing/2014/main" id="{8FF14CE4-AEE0-43E1-B363-024A64C47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8" name="Rectangle 37">
            <a:extLst>
              <a:ext uri="{FF2B5EF4-FFF2-40B4-BE49-F238E27FC236}">
                <a16:creationId xmlns:a16="http://schemas.microsoft.com/office/drawing/2014/main" id="{FC51DF5C-9611-4217-9C87-B1BA1BFAB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11">
            <a:extLst>
              <a:ext uri="{FF2B5EF4-FFF2-40B4-BE49-F238E27FC236}">
                <a16:creationId xmlns:a16="http://schemas.microsoft.com/office/drawing/2014/main" id="{F1E5C2E7-30C4-47BD-A0C7-169C7A5F2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2" name="Rectangle 41">
            <a:extLst>
              <a:ext uri="{FF2B5EF4-FFF2-40B4-BE49-F238E27FC236}">
                <a16:creationId xmlns:a16="http://schemas.microsoft.com/office/drawing/2014/main" id="{341901B5-54FD-4B44-A07E-D651282DF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C1757B-46E0-0A26-7232-DAC3D663DD7E}"/>
              </a:ext>
            </a:extLst>
          </p:cNvPr>
          <p:cNvSpPr>
            <a:spLocks noGrp="1"/>
          </p:cNvSpPr>
          <p:nvPr>
            <p:ph type="title"/>
          </p:nvPr>
        </p:nvSpPr>
        <p:spPr>
          <a:xfrm>
            <a:off x="1794897" y="624110"/>
            <a:ext cx="9712998" cy="1280890"/>
          </a:xfrm>
        </p:spPr>
        <p:txBody>
          <a:bodyPr vert="horz" lIns="91440" tIns="45720" rIns="91440" bIns="45720" rtlCol="0" anchor="t">
            <a:normAutofit/>
          </a:bodyPr>
          <a:lstStyle/>
          <a:p>
            <a:pPr marR="0"/>
            <a:r>
              <a:rPr lang="en-US" b="0" i="0" u="none" strike="noStrike" baseline="0"/>
              <a:t>Addressing Emotional Reactions</a:t>
            </a:r>
          </a:p>
        </p:txBody>
      </p:sp>
      <p:sp>
        <p:nvSpPr>
          <p:cNvPr id="44" name="Rectangle 43">
            <a:extLst>
              <a:ext uri="{FF2B5EF4-FFF2-40B4-BE49-F238E27FC236}">
                <a16:creationId xmlns:a16="http://schemas.microsoft.com/office/drawing/2014/main" id="{27405D71-C37E-449D-A61C-11064F760A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Freeform 11">
            <a:extLst>
              <a:ext uri="{FF2B5EF4-FFF2-40B4-BE49-F238E27FC236}">
                <a16:creationId xmlns:a16="http://schemas.microsoft.com/office/drawing/2014/main" id="{6C97661C-87C2-4FD2-AE84-0FA740CF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5" name="Text Placeholder 2">
            <a:extLst>
              <a:ext uri="{FF2B5EF4-FFF2-40B4-BE49-F238E27FC236}">
                <a16:creationId xmlns:a16="http://schemas.microsoft.com/office/drawing/2014/main" id="{C8DFF12C-3D34-21A4-4915-6A3053670D29}"/>
              </a:ext>
            </a:extLst>
          </p:cNvPr>
          <p:cNvGraphicFramePr/>
          <p:nvPr>
            <p:extLst>
              <p:ext uri="{D42A27DB-BD31-4B8C-83A1-F6EECF244321}">
                <p14:modId xmlns:p14="http://schemas.microsoft.com/office/powerpoint/2010/main" val="2958804825"/>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001162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B0245-ADDB-0AFF-A319-51A47466FA01}"/>
              </a:ext>
            </a:extLst>
          </p:cNvPr>
          <p:cNvSpPr>
            <a:spLocks noGrp="1"/>
          </p:cNvSpPr>
          <p:nvPr>
            <p:ph type="title"/>
          </p:nvPr>
        </p:nvSpPr>
        <p:spPr>
          <a:xfrm>
            <a:off x="3373062" y="624110"/>
            <a:ext cx="8131550" cy="1280890"/>
          </a:xfrm>
        </p:spPr>
        <p:txBody>
          <a:bodyPr vert="horz" lIns="91440" tIns="45720" rIns="91440" bIns="45720" rtlCol="0" anchor="t">
            <a:normAutofit/>
          </a:bodyPr>
          <a:lstStyle/>
          <a:p>
            <a:pPr marR="0"/>
            <a:r>
              <a:rPr lang="en-US" b="0" i="0" u="none" strike="noStrike" baseline="0"/>
              <a:t>Values and Principles</a:t>
            </a:r>
          </a:p>
        </p:txBody>
      </p:sp>
      <p:sp>
        <p:nvSpPr>
          <p:cNvPr id="82" name="Text Placeholder 2">
            <a:extLst>
              <a:ext uri="{FF2B5EF4-FFF2-40B4-BE49-F238E27FC236}">
                <a16:creationId xmlns:a16="http://schemas.microsoft.com/office/drawing/2014/main" id="{89077240-DB37-A5C4-AB62-222459B8A09B}"/>
              </a:ext>
            </a:extLst>
          </p:cNvPr>
          <p:cNvSpPr>
            <a:spLocks noGrp="1"/>
          </p:cNvSpPr>
          <p:nvPr>
            <p:ph type="body" idx="1"/>
          </p:nvPr>
        </p:nvSpPr>
        <p:spPr>
          <a:xfrm>
            <a:off x="3373062" y="2133600"/>
            <a:ext cx="8131550" cy="3777622"/>
          </a:xfrm>
        </p:spPr>
        <p:txBody>
          <a:bodyPr vert="horz" lIns="91440" tIns="45720" rIns="91440" bIns="45720" rtlCol="0">
            <a:normAutofit/>
          </a:bodyPr>
          <a:lstStyle/>
          <a:p>
            <a:pPr lvl="1"/>
            <a:r>
              <a:rPr lang="en-US" sz="3600" b="0" i="0" u="none" strike="noStrike" baseline="0" dirty="0"/>
              <a:t>Respect</a:t>
            </a:r>
          </a:p>
          <a:p>
            <a:pPr lvl="1"/>
            <a:r>
              <a:rPr lang="en-US" sz="3600" b="0" i="0" u="none" strike="noStrike" baseline="0" dirty="0"/>
              <a:t>Consent</a:t>
            </a:r>
          </a:p>
          <a:p>
            <a:pPr lvl="1"/>
            <a:r>
              <a:rPr lang="en-US" sz="3600" b="0" i="0" u="none" strike="noStrike" baseline="0" dirty="0"/>
              <a:t>Personal Integrity</a:t>
            </a:r>
          </a:p>
          <a:p>
            <a:pPr lvl="1"/>
            <a:r>
              <a:rPr lang="en-US" sz="3600" dirty="0"/>
              <a:t>M</a:t>
            </a:r>
            <a:r>
              <a:rPr lang="en-US" sz="3600" b="0" i="0" u="none" strike="noStrike" baseline="0" dirty="0"/>
              <a:t>utual Respect </a:t>
            </a:r>
          </a:p>
          <a:p>
            <a:pPr lvl="1"/>
            <a:r>
              <a:rPr lang="en-US" sz="3600" dirty="0"/>
              <a:t>U</a:t>
            </a:r>
            <a:r>
              <a:rPr lang="en-US" sz="3600" b="0" i="0" u="none" strike="noStrike" baseline="0" dirty="0"/>
              <a:t>nderstanding</a:t>
            </a:r>
          </a:p>
        </p:txBody>
      </p:sp>
    </p:spTree>
    <p:extLst>
      <p:ext uri="{BB962C8B-B14F-4D97-AF65-F5344CB8AC3E}">
        <p14:creationId xmlns:p14="http://schemas.microsoft.com/office/powerpoint/2010/main" val="3381129498"/>
      </p:ext>
    </p:extLst>
  </p:cSld>
  <p:clrMapOvr>
    <a:masterClrMapping/>
  </p:clrMapOvr>
  <p:transition spd="slow">
    <p:wipe/>
  </p:transition>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78715B45C7F8458AABA75BD3A2CC1C" ma:contentTypeVersion="18" ma:contentTypeDescription="Create a new document." ma:contentTypeScope="" ma:versionID="a196dd358d5de6915a3c69a73b7aacfa">
  <xsd:schema xmlns:xsd="http://www.w3.org/2001/XMLSchema" xmlns:xs="http://www.w3.org/2001/XMLSchema" xmlns:p="http://schemas.microsoft.com/office/2006/metadata/properties" xmlns:ns3="284b167d-eaa0-4041-bc17-1085d9d7d98a" xmlns:ns4="9c6e896b-44c5-4b8a-b999-a182c3bfba3f" targetNamespace="http://schemas.microsoft.com/office/2006/metadata/properties" ma:root="true" ma:fieldsID="e8dae73a4bf74f588e90fe206b4b7bd3" ns3:_="" ns4:_="">
    <xsd:import namespace="284b167d-eaa0-4041-bc17-1085d9d7d98a"/>
    <xsd:import namespace="9c6e896b-44c5-4b8a-b999-a182c3bfba3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MediaServiceObjectDetectorVersions" minOccurs="0"/>
                <xsd:element ref="ns3:_activity" minOccurs="0"/>
                <xsd:element ref="ns3:MediaServiceSystemTag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b167d-eaa0-4041-bc17-1085d9d7d9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e896b-44c5-4b8a-b999-a182c3bfba3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84b167d-eaa0-4041-bc17-1085d9d7d98a" xsi:nil="true"/>
  </documentManagement>
</p:properties>
</file>

<file path=customXml/itemProps1.xml><?xml version="1.0" encoding="utf-8"?>
<ds:datastoreItem xmlns:ds="http://schemas.openxmlformats.org/officeDocument/2006/customXml" ds:itemID="{2094F4D1-B2CF-4DCF-9374-2168968609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4b167d-eaa0-4041-bc17-1085d9d7d98a"/>
    <ds:schemaRef ds:uri="9c6e896b-44c5-4b8a-b999-a182c3bfba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F6DF33-00B4-4A05-9EE6-806C3C3ADDCA}">
  <ds:schemaRefs>
    <ds:schemaRef ds:uri="http://schemas.microsoft.com/sharepoint/v3/contenttype/forms"/>
  </ds:schemaRefs>
</ds:datastoreItem>
</file>

<file path=customXml/itemProps3.xml><?xml version="1.0" encoding="utf-8"?>
<ds:datastoreItem xmlns:ds="http://schemas.openxmlformats.org/officeDocument/2006/customXml" ds:itemID="{6337DB5E-23F4-4503-A1C2-E06B5A010AA4}">
  <ds:schemaRefs>
    <ds:schemaRef ds:uri="http://purl.org/dc/terms/"/>
    <ds:schemaRef ds:uri="284b167d-eaa0-4041-bc17-1085d9d7d98a"/>
    <ds:schemaRef ds:uri="http://schemas.openxmlformats.org/package/2006/metadata/core-properties"/>
    <ds:schemaRef ds:uri="http://schemas.microsoft.com/office/infopath/2007/PartnerControls"/>
    <ds:schemaRef ds:uri="http://www.w3.org/XML/1998/namespace"/>
    <ds:schemaRef ds:uri="9c6e896b-44c5-4b8a-b999-a182c3bfba3f"/>
    <ds:schemaRef ds:uri="http://schemas.microsoft.com/office/2006/documentManagement/types"/>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Wisp</Template>
  <TotalTime>184</TotalTime>
  <Words>3309</Words>
  <Application>Microsoft Office PowerPoint</Application>
  <PresentationFormat>Widescreen</PresentationFormat>
  <Paragraphs>220</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-apple-system</vt:lpstr>
      <vt:lpstr>Arial</vt:lpstr>
      <vt:lpstr>Calibri</vt:lpstr>
      <vt:lpstr>Century Gothic</vt:lpstr>
      <vt:lpstr>Times New Roman</vt:lpstr>
      <vt:lpstr>Wingdings 3</vt:lpstr>
      <vt:lpstr>Wisp</vt:lpstr>
      <vt:lpstr>Behind Closed Doors</vt:lpstr>
      <vt:lpstr>Introduction to the topic:</vt:lpstr>
      <vt:lpstr>Understanding Our Children</vt:lpstr>
      <vt:lpstr>Building Trust and Openness</vt:lpstr>
      <vt:lpstr>Explaining Our Work</vt:lpstr>
      <vt:lpstr>Starting the Conversation</vt:lpstr>
      <vt:lpstr>Choosing Appropriate Language</vt:lpstr>
      <vt:lpstr>Addressing Emotional Reactions</vt:lpstr>
      <vt:lpstr>Values and Principles</vt:lpstr>
      <vt:lpstr>Privacy and Safety</vt:lpstr>
      <vt:lpstr>Handling External Reactions</vt:lpstr>
      <vt:lpstr>Supporting Our Children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Parenting in the Adult Industry:</dc:title>
  <dc:creator>Sinh Taylor</dc:creator>
  <cp:lastModifiedBy>Sinh Taylor</cp:lastModifiedBy>
  <cp:revision>3</cp:revision>
  <cp:lastPrinted>2024-06-24T16:48:18Z</cp:lastPrinted>
  <dcterms:created xsi:type="dcterms:W3CDTF">2024-06-24T13:41:55Z</dcterms:created>
  <dcterms:modified xsi:type="dcterms:W3CDTF">2024-07-10T20:56:02Z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0x010100DC78715B45C7F8458AABA75BD3A2CC1C</vt:lpwstr>
  </property>
</Properties>
</file>